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Arimo"/>
      <p:regular r:id="rId40"/>
      <p:bold r:id="rId41"/>
      <p:italic r:id="rId42"/>
      <p:boldItalic r:id="rId43"/>
    </p:embeddedFont>
    <p:embeddedFont>
      <p:font typeface="Lemon"/>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MNf7DtSixUXEyehQhoau8zwxI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61880BB-0A64-49DB-BF76-3224BAE84726}">
  <a:tblStyle styleId="{961880BB-0A64-49DB-BF76-3224BAE8472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imo-regular.fntdata"/><Relationship Id="rId42" Type="http://schemas.openxmlformats.org/officeDocument/2006/relationships/font" Target="fonts/Arimo-italic.fntdata"/><Relationship Id="rId41" Type="http://schemas.openxmlformats.org/officeDocument/2006/relationships/font" Target="fonts/Arimo-bold.fntdata"/><Relationship Id="rId44" Type="http://schemas.openxmlformats.org/officeDocument/2006/relationships/font" Target="fonts/Lemon-regular.fntdata"/><Relationship Id="rId43" Type="http://schemas.openxmlformats.org/officeDocument/2006/relationships/font" Target="fonts/Arimo-boldItalic.fntdata"/><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6FEE-8B4C-99ED-39EE8C88433A}"/>
              </c:ext>
            </c:extLst>
          </c:dPt>
          <c:dPt>
            <c:idx val="1"/>
            <c:invertIfNegative val="0"/>
            <c:bubble3D val="0"/>
            <c:extLst>
              <c:ext xmlns:c16="http://schemas.microsoft.com/office/drawing/2014/chart" uri="{C3380CC4-5D6E-409C-BE32-E72D297353CC}">
                <c16:uniqueId val="{00000001-6FEE-8B4C-99ED-39EE8C88433A}"/>
              </c:ext>
            </c:extLst>
          </c:dPt>
          <c:dPt>
            <c:idx val="2"/>
            <c:invertIfNegative val="0"/>
            <c:bubble3D val="0"/>
            <c:extLst>
              <c:ext xmlns:c16="http://schemas.microsoft.com/office/drawing/2014/chart" uri="{C3380CC4-5D6E-409C-BE32-E72D297353CC}">
                <c16:uniqueId val="{00000002-6FEE-8B4C-99ED-39EE8C88433A}"/>
              </c:ext>
            </c:extLst>
          </c:dPt>
          <c:dPt>
            <c:idx val="3"/>
            <c:invertIfNegative val="0"/>
            <c:bubble3D val="0"/>
            <c:extLst>
              <c:ext xmlns:c16="http://schemas.microsoft.com/office/drawing/2014/chart" uri="{C3380CC4-5D6E-409C-BE32-E72D297353CC}">
                <c16:uniqueId val="{00000003-6FEE-8B4C-99ED-39EE8C88433A}"/>
              </c:ext>
            </c:extLst>
          </c:dPt>
          <c:dPt>
            <c:idx val="4"/>
            <c:invertIfNegative val="0"/>
            <c:bubble3D val="0"/>
            <c:extLst>
              <c:ext xmlns:c16="http://schemas.microsoft.com/office/drawing/2014/chart" uri="{C3380CC4-5D6E-409C-BE32-E72D297353CC}">
                <c16:uniqueId val="{00000004-6FEE-8B4C-99ED-39EE8C8843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13</c:v>
                </c:pt>
                <c:pt idx="1">
                  <c:v>17</c:v>
                </c:pt>
                <c:pt idx="2">
                  <c:v>26</c:v>
                </c:pt>
                <c:pt idx="3">
                  <c:v>53</c:v>
                </c:pt>
                <c:pt idx="4">
                  <c:v>120</c:v>
                </c:pt>
              </c:numCache>
            </c:numRef>
          </c:val>
          <c:extLst>
            <c:ext xmlns:c16="http://schemas.microsoft.com/office/drawing/2014/chart" uri="{C3380CC4-5D6E-409C-BE32-E72D297353CC}">
              <c16:uniqueId val="{00000005-6FEE-8B4C-99ED-39EE8C88433A}"/>
            </c:ext>
          </c:extLst>
        </c:ser>
        <c:dLbls>
          <c:dLblPos val="outEnd"/>
          <c:showLegendKey val="0"/>
          <c:showVal val="1"/>
          <c:showCatName val="0"/>
          <c:showSerName val="0"/>
          <c:showPercent val="0"/>
          <c:showBubbleSize val="0"/>
        </c:dLbls>
        <c:gapWidth val="219"/>
        <c:overlap val="-27"/>
        <c:axId val="-2103029232"/>
        <c:axId val="2124821568"/>
      </c:barChart>
      <c:catAx>
        <c:axId val="-210302923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24821568"/>
        <c:crosses val="autoZero"/>
        <c:auto val="1"/>
        <c:lblAlgn val="ctr"/>
        <c:lblOffset val="100"/>
        <c:noMultiLvlLbl val="1"/>
      </c:catAx>
      <c:valAx>
        <c:axId val="2124821568"/>
        <c:scaling>
          <c:orientation val="minMax"/>
        </c:scaling>
        <c:delete val="0"/>
        <c:axPos val="l"/>
        <c:majorGridlines>
          <c:spPr>
            <a:ln w="9525" cap="flat" cmpd="sng" algn="ctr">
              <a:solidFill>
                <a:schemeClr val="accent6"/>
              </a:solidFill>
              <a:prstDash val="solid"/>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accent6">
                      <a:lumMod val="50000"/>
                    </a:schemeClr>
                  </a:solidFill>
                  <a:latin typeface="Degular Text" pitchFamily="82" charset="77"/>
                  <a:ea typeface="+mn-ea"/>
                  <a:cs typeface="+mn-cs"/>
                </a:defRPr>
              </a:pPr>
              <a:endParaRPr lang="en-US"/>
            </a:p>
          </c:txPr>
        </c:title>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03029232"/>
        <c:crosses val="autoZero"/>
        <c:crossBetween val="between"/>
        <c:majorUnit val="30"/>
        <c:minorUnit val="15"/>
      </c:valAx>
      <c:spPr>
        <a:noFill/>
        <a:ln>
          <a:noFill/>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26F8-6B4C-BDD1-3077887C2218}"/>
              </c:ext>
            </c:extLst>
          </c:dPt>
          <c:dPt>
            <c:idx val="1"/>
            <c:invertIfNegative val="0"/>
            <c:bubble3D val="0"/>
            <c:extLst>
              <c:ext xmlns:c16="http://schemas.microsoft.com/office/drawing/2014/chart" uri="{C3380CC4-5D6E-409C-BE32-E72D297353CC}">
                <c16:uniqueId val="{00000001-26F8-6B4C-BDD1-3077887C2218}"/>
              </c:ext>
            </c:extLst>
          </c:dPt>
          <c:dPt>
            <c:idx val="2"/>
            <c:invertIfNegative val="0"/>
            <c:bubble3D val="0"/>
            <c:extLst>
              <c:ext xmlns:c16="http://schemas.microsoft.com/office/drawing/2014/chart" uri="{C3380CC4-5D6E-409C-BE32-E72D297353CC}">
                <c16:uniqueId val="{00000002-26F8-6B4C-BDD1-3077887C2218}"/>
              </c:ext>
            </c:extLst>
          </c:dPt>
          <c:dPt>
            <c:idx val="3"/>
            <c:invertIfNegative val="0"/>
            <c:bubble3D val="0"/>
            <c:extLst>
              <c:ext xmlns:c16="http://schemas.microsoft.com/office/drawing/2014/chart" uri="{C3380CC4-5D6E-409C-BE32-E72D297353CC}">
                <c16:uniqueId val="{00000003-26F8-6B4C-BDD1-3077887C2218}"/>
              </c:ext>
            </c:extLst>
          </c:dPt>
          <c:dPt>
            <c:idx val="4"/>
            <c:invertIfNegative val="0"/>
            <c:bubble3D val="0"/>
            <c:extLst>
              <c:ext xmlns:c16="http://schemas.microsoft.com/office/drawing/2014/chart" uri="{C3380CC4-5D6E-409C-BE32-E72D297353CC}">
                <c16:uniqueId val="{00000004-26F8-6B4C-BDD1-3077887C221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Sheet1!$B$2:$F$2</c:f>
              <c:numCache>
                <c:formatCode>General</c:formatCode>
                <c:ptCount val="5"/>
                <c:pt idx="0">
                  <c:v>13</c:v>
                </c:pt>
                <c:pt idx="1">
                  <c:v>17</c:v>
                </c:pt>
                <c:pt idx="2">
                  <c:v>26</c:v>
                </c:pt>
                <c:pt idx="3">
                  <c:v>53</c:v>
                </c:pt>
                <c:pt idx="4">
                  <c:v>120</c:v>
                </c:pt>
              </c:numCache>
            </c:numRef>
          </c:val>
          <c:extLst>
            <c:ext xmlns:c16="http://schemas.microsoft.com/office/drawing/2014/chart" uri="{C3380CC4-5D6E-409C-BE32-E72D297353CC}">
              <c16:uniqueId val="{00000005-26F8-6B4C-BDD1-3077887C2218}"/>
            </c:ext>
          </c:extLst>
        </c:ser>
        <c:ser>
          <c:idx val="1"/>
          <c:order val="1"/>
          <c:tx>
            <c:strRef>
              <c:f>Sheet1!$A$3</c:f>
              <c:strCache>
                <c:ptCount val="1"/>
                <c:pt idx="0">
                  <c:v>Region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Adelle Mono Flex"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Sheet1!$B$1:$F$1</c:f>
              <c:strCache>
                <c:ptCount val="5"/>
                <c:pt idx="0">
                  <c:v>April</c:v>
                </c:pt>
                <c:pt idx="1">
                  <c:v>May</c:v>
                </c:pt>
                <c:pt idx="2">
                  <c:v>June</c:v>
                </c:pt>
                <c:pt idx="3">
                  <c:v>July</c:v>
                </c:pt>
                <c:pt idx="4">
                  <c:v>August</c:v>
                </c:pt>
              </c:strCache>
            </c:strRef>
          </c:cat>
          <c:val>
            <c:numRef>
              <c:f>Sheet1!$B$3:$F$3</c:f>
              <c:numCache>
                <c:formatCode>General</c:formatCode>
                <c:ptCount val="5"/>
                <c:pt idx="0">
                  <c:v>10</c:v>
                </c:pt>
                <c:pt idx="1">
                  <c:v>20</c:v>
                </c:pt>
                <c:pt idx="2">
                  <c:v>35</c:v>
                </c:pt>
                <c:pt idx="3">
                  <c:v>40</c:v>
                </c:pt>
                <c:pt idx="4">
                  <c:v>130</c:v>
                </c:pt>
              </c:numCache>
            </c:numRef>
          </c:val>
          <c:extLst>
            <c:ext xmlns:c16="http://schemas.microsoft.com/office/drawing/2014/chart" uri="{C3380CC4-5D6E-409C-BE32-E72D297353CC}">
              <c16:uniqueId val="{00000006-26F8-6B4C-BDD1-3077887C2218}"/>
            </c:ext>
          </c:extLst>
        </c:ser>
        <c:dLbls>
          <c:dLblPos val="outEnd"/>
          <c:showLegendKey val="0"/>
          <c:showVal val="1"/>
          <c:showCatName val="0"/>
          <c:showSerName val="0"/>
          <c:showPercent val="0"/>
          <c:showBubbleSize val="0"/>
        </c:dLbls>
        <c:gapWidth val="219"/>
        <c:axId val="-2103029232"/>
        <c:axId val="2124821568"/>
      </c:barChart>
      <c:catAx>
        <c:axId val="-2103029232"/>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24821568"/>
        <c:crosses val="autoZero"/>
        <c:auto val="1"/>
        <c:lblAlgn val="ctr"/>
        <c:lblOffset val="100"/>
        <c:noMultiLvlLbl val="1"/>
      </c:catAx>
      <c:valAx>
        <c:axId val="2124821568"/>
        <c:scaling>
          <c:orientation val="minMax"/>
        </c:scaling>
        <c:delete val="0"/>
        <c:axPos val="l"/>
        <c:majorGridlines>
          <c:spPr>
            <a:ln w="9525" cap="flat" cmpd="sng" algn="ctr">
              <a:solidFill>
                <a:schemeClr val="accent6"/>
              </a:solidFill>
              <a:prstDash val="solid"/>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accent6">
                      <a:lumMod val="50000"/>
                    </a:schemeClr>
                  </a:solidFill>
                  <a:latin typeface="Degular Text" pitchFamily="82" charset="77"/>
                  <a:ea typeface="+mn-ea"/>
                  <a:cs typeface="+mn-cs"/>
                </a:defRPr>
              </a:pPr>
              <a:endParaRPr lang="en-US"/>
            </a:p>
          </c:txPr>
        </c:title>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accent6">
                    <a:lumMod val="50000"/>
                  </a:schemeClr>
                </a:solidFill>
                <a:latin typeface="Degular Text" pitchFamily="82" charset="77"/>
                <a:ea typeface="+mn-ea"/>
                <a:cs typeface="+mn-cs"/>
              </a:defRPr>
            </a:pPr>
            <a:endParaRPr lang="en-US"/>
          </a:p>
        </c:txPr>
        <c:crossAx val="-2103029232"/>
        <c:crosses val="autoZero"/>
        <c:crossBetween val="between"/>
        <c:majorUnit val="30"/>
        <c:minorUnit val="1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6">
                  <a:lumMod val="50000"/>
                </a:schemeClr>
              </a:solidFill>
              <a:latin typeface="Degular Text" pitchFamily="82" charset="77"/>
              <a:ea typeface="+mn-ea"/>
              <a:cs typeface="+mn-cs"/>
            </a:defRPr>
          </a:pPr>
          <a:endParaRPr lang="en-US"/>
        </a:p>
      </c:txPr>
    </c:legend>
    <c:plotVisOnly val="1"/>
    <c:dispBlanksAs val="gap"/>
    <c:showDLblsOverMax val="1"/>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3C-7C4B-AA70-0E31368FD0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3C-7C4B-AA70-0E31368FD0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3C-7C4B-AA70-0E31368FD0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3C-7C4B-AA70-0E31368FD06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3C-7C4B-AA70-0E31368FD06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3C-7C4B-AA70-0E31368FD06C}"/>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1-C93C-7C4B-AA70-0E31368FD06C}"/>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3-C93C-7C4B-AA70-0E31368FD06C}"/>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C93C-7C4B-AA70-0E31368FD06C}"/>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7-C93C-7C4B-AA70-0E31368FD06C}"/>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9-C93C-7C4B-AA70-0E31368FD06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5"/>
                <c:pt idx="0">
                  <c:v>Sample A</c:v>
                </c:pt>
                <c:pt idx="1">
                  <c:v>Sample B</c:v>
                </c:pt>
                <c:pt idx="2">
                  <c:v>Sample C</c:v>
                </c:pt>
                <c:pt idx="3">
                  <c:v>Sample D</c:v>
                </c:pt>
                <c:pt idx="4">
                  <c:v>Sample E</c:v>
                </c:pt>
              </c:strCache>
            </c:strRef>
          </c:cat>
          <c:val>
            <c:numRef>
              <c:f>Sheet1!$B$2:$B$7</c:f>
              <c:numCache>
                <c:formatCode>General</c:formatCode>
                <c:ptCount val="6"/>
                <c:pt idx="0">
                  <c:v>30</c:v>
                </c:pt>
                <c:pt idx="1">
                  <c:v>23</c:v>
                </c:pt>
                <c:pt idx="2">
                  <c:v>10</c:v>
                </c:pt>
                <c:pt idx="3">
                  <c:v>24</c:v>
                </c:pt>
                <c:pt idx="4">
                  <c:v>13</c:v>
                </c:pt>
              </c:numCache>
            </c:numRef>
          </c:val>
          <c:extLst>
            <c:ext xmlns:c16="http://schemas.microsoft.com/office/drawing/2014/chart" uri="{C3380CC4-5D6E-409C-BE32-E72D297353CC}">
              <c16:uniqueId val="{0000000C-C93C-7C4B-AA70-0E31368FD06C}"/>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5"/>
        <c:delete val="1"/>
      </c:legendEntry>
      <c:layout>
        <c:manualLayout>
          <c:xMode val="edge"/>
          <c:yMode val="edge"/>
          <c:x val="0.74197324163194711"/>
          <c:y val="0.33836521629697341"/>
          <c:w val="0.25736013764031812"/>
          <c:h val="0.284422501632091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lumMod val="50000"/>
                </a:schemeClr>
              </a:solidFill>
              <a:latin typeface="+mn-lt"/>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41bbbd0fdc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g241bbbd0fdc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41bbbd0fd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241bbbd0fdc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241bbbd0fdc_0_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41bbbd0fdc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241bbbd0fdc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g241bbbd0fdc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41bbbd0fd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241bbbd0fdc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g241bbbd0fdc_0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41bbbd0fdc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g241bbbd0fdc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41bbbd0fdc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g241bbbd0fdc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g241bbbd0fdc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41bbbd0fdc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g241bbbd0fdc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41bbbd0fdc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241bbbd0fdc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241bbbd0fdc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41bbbd0fd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41bbbd0fdc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41bbbd0fdc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41bbbd0fdc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g241bbbd0fdc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41bbbd0fdc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241bbbd0fdc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g241bbbd0fdc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41bbbd0fdc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241bbbd0fdc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41bbbd0fdc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241bbbd0fdc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g241bbbd0fdc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41bbbd0fdc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241bbbd0fdc_0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g241bbbd0fdc_0_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41bbbd0fdc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g241bbbd0fdc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41bbbd0fdc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241bbbd0fdc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g241bbbd0fdc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41bbbd0fdc_0_1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g241bbbd0fdc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41bbbd0fdc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241bbbd0fdc_0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g241bbbd0fdc_0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41bbbd0fdc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g241bbbd0fdc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41bbbd0fdc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241bbbd0fdc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41bbbd0fdc_0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42ac2c367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42ac2c367b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242ac2c367b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42ac2c367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g242ac2c367b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g242ac2c367b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4622683aa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g24622683aa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24622683aa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chart" Target="../charts/chart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chart" Target="../charts/chart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chart" Target="../charts/chart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burnet.edu.au/" TargetMode="Externa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burnet.edu.au/" TargetMode="External"/><Relationship Id="rId3" Type="http://schemas.openxmlformats.org/officeDocument/2006/relationships/image" Target="../media/image32.png"/><Relationship Id="rId4" Type="http://schemas.openxmlformats.org/officeDocument/2006/relationships/image" Target="../media/image17.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hyperlink" Target="https://www.burnet.edu.au/" TargetMode="External"/><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6"/>
          <p:cNvSpPr txBox="1"/>
          <p:nvPr>
            <p:ph type="ctrTitle"/>
          </p:nvPr>
        </p:nvSpPr>
        <p:spPr>
          <a:xfrm>
            <a:off x="1242675" y="1764934"/>
            <a:ext cx="6414266" cy="1745029"/>
          </a:xfrm>
          <a:prstGeom prst="rect">
            <a:avLst/>
          </a:prstGeom>
          <a:noFill/>
          <a:ln>
            <a:noFill/>
          </a:ln>
        </p:spPr>
        <p:txBody>
          <a:bodyPr anchorCtr="0" anchor="b" bIns="0" lIns="0" spcFirstLastPara="1" rIns="0" wrap="square" tIns="0">
            <a:spAutoFit/>
          </a:bodyPr>
          <a:lstStyle>
            <a:lvl1pPr lvl="0" algn="l">
              <a:lnSpc>
                <a:spcPct val="80000"/>
              </a:lnSpc>
              <a:spcBef>
                <a:spcPts val="0"/>
              </a:spcBef>
              <a:spcAft>
                <a:spcPts val="0"/>
              </a:spcAft>
              <a:buClr>
                <a:schemeClr val="lt1"/>
              </a:buClr>
              <a:buSzPts val="7000"/>
              <a:buFont typeface="Calibri"/>
              <a:buNone/>
              <a:defRPr sz="7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subTitle"/>
          </p:nvPr>
        </p:nvSpPr>
        <p:spPr>
          <a:xfrm>
            <a:off x="1242675" y="3844366"/>
            <a:ext cx="6400818" cy="257250"/>
          </a:xfrm>
          <a:prstGeom prst="rect">
            <a:avLst/>
          </a:prstGeom>
          <a:noFill/>
          <a:ln>
            <a:noFill/>
          </a:ln>
        </p:spPr>
        <p:txBody>
          <a:bodyPr anchorCtr="0" anchor="t" bIns="0" lIns="0" spcFirstLastPara="1" rIns="0" wrap="square" tIns="0">
            <a:spAutoFit/>
          </a:bodyPr>
          <a:lstStyle>
            <a:lvl1pPr lvl="0" algn="l">
              <a:lnSpc>
                <a:spcPct val="120000"/>
              </a:lnSpc>
              <a:spcBef>
                <a:spcPts val="600"/>
              </a:spcBef>
              <a:spcAft>
                <a:spcPts val="0"/>
              </a:spcAft>
              <a:buClr>
                <a:schemeClr val="lt1"/>
              </a:buClr>
              <a:buSzPts val="1500"/>
              <a:buNone/>
              <a:defRPr b="0" i="0" sz="1500" cap="none">
                <a:solidFill>
                  <a:schemeClr val="lt1"/>
                </a:solidFill>
                <a:latin typeface="Consolas"/>
                <a:ea typeface="Consolas"/>
                <a:cs typeface="Consolas"/>
                <a:sym typeface="Consolas"/>
              </a:defRPr>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con&#10;&#10;Description automatically generated" id="19" name="Google Shape;19;p16"/>
          <p:cNvPicPr preferRelativeResize="0"/>
          <p:nvPr/>
        </p:nvPicPr>
        <p:blipFill rotWithShape="1">
          <a:blip r:embed="rId2">
            <a:alphaModFix/>
          </a:blip>
          <a:srcRect b="0" l="0" r="0" t="0"/>
          <a:stretch/>
        </p:blipFill>
        <p:spPr>
          <a:xfrm>
            <a:off x="10179424" y="4578668"/>
            <a:ext cx="1401144" cy="1663549"/>
          </a:xfrm>
          <a:prstGeom prst="rect">
            <a:avLst/>
          </a:prstGeom>
          <a:noFill/>
          <a:ln>
            <a:noFill/>
          </a:ln>
        </p:spPr>
      </p:pic>
      <p:pic>
        <p:nvPicPr>
          <p:cNvPr descr="Icon&#10;&#10;Description automatically generated" id="20" name="Google Shape;20;p16"/>
          <p:cNvPicPr preferRelativeResize="0"/>
          <p:nvPr/>
        </p:nvPicPr>
        <p:blipFill rotWithShape="1">
          <a:blip r:embed="rId3">
            <a:alphaModFix/>
          </a:blip>
          <a:srcRect b="0" l="0" r="0" t="0"/>
          <a:stretch/>
        </p:blipFill>
        <p:spPr>
          <a:xfrm>
            <a:off x="10388600" y="0"/>
            <a:ext cx="1803400" cy="1717628"/>
          </a:xfrm>
          <a:prstGeom prst="rect">
            <a:avLst/>
          </a:prstGeom>
          <a:noFill/>
          <a:ln>
            <a:noFill/>
          </a:ln>
        </p:spPr>
      </p:pic>
      <p:cxnSp>
        <p:nvCxnSpPr>
          <p:cNvPr id="21" name="Google Shape;21;p16"/>
          <p:cNvCxnSpPr/>
          <p:nvPr/>
        </p:nvCxnSpPr>
        <p:spPr>
          <a:xfrm>
            <a:off x="1256122" y="3610466"/>
            <a:ext cx="6400819"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C">
  <p:cSld name="Image + Quote Option C">
    <p:spTree>
      <p:nvGrpSpPr>
        <p:cNvPr id="64" name="Shape 64"/>
        <p:cNvGrpSpPr/>
        <p:nvPr/>
      </p:nvGrpSpPr>
      <p:grpSpPr>
        <a:xfrm>
          <a:off x="0" y="0"/>
          <a:ext cx="0" cy="0"/>
          <a:chOff x="0" y="0"/>
          <a:chExt cx="0" cy="0"/>
        </a:xfrm>
      </p:grpSpPr>
      <p:pic>
        <p:nvPicPr>
          <p:cNvPr descr="A person holding a baby&#10;&#10;Description automatically generated" id="65" name="Google Shape;65;p25"/>
          <p:cNvPicPr preferRelativeResize="0"/>
          <p:nvPr/>
        </p:nvPicPr>
        <p:blipFill rotWithShape="1">
          <a:blip r:embed="rId2">
            <a:alphaModFix/>
          </a:blip>
          <a:srcRect b="0" l="0" r="0" t="0"/>
          <a:stretch/>
        </p:blipFill>
        <p:spPr>
          <a:xfrm>
            <a:off x="0" y="0"/>
            <a:ext cx="12191999" cy="6858000"/>
          </a:xfrm>
          <a:prstGeom prst="rect">
            <a:avLst/>
          </a:prstGeom>
          <a:noFill/>
          <a:ln>
            <a:noFill/>
          </a:ln>
        </p:spPr>
      </p:pic>
      <p:pic>
        <p:nvPicPr>
          <p:cNvPr descr="Icon&#10;&#10;Description automatically generated" id="66" name="Google Shape;66;p25"/>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67" name="Google Shape;67;p25"/>
          <p:cNvSpPr txBox="1"/>
          <p:nvPr>
            <p:ph idx="1" type="body"/>
          </p:nvPr>
        </p:nvSpPr>
        <p:spPr>
          <a:xfrm>
            <a:off x="892644" y="1201083"/>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lt1"/>
              </a:buClr>
              <a:buSzPts val="1600"/>
              <a:buFont typeface="Consolas"/>
              <a:buNone/>
              <a:defRPr b="0" sz="1600">
                <a:solidFill>
                  <a:schemeClr val="lt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25"/>
          <p:cNvSpPr txBox="1"/>
          <p:nvPr>
            <p:ph idx="2" type="body"/>
          </p:nvPr>
        </p:nvSpPr>
        <p:spPr>
          <a:xfrm>
            <a:off x="892643" y="3732233"/>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lt1"/>
              </a:buClr>
              <a:buSzPts val="1300"/>
              <a:buFont typeface="Consolas"/>
              <a:buNone/>
              <a:defRPr b="1" i="0" sz="1300" cap="none">
                <a:solidFill>
                  <a:schemeClr val="lt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799">
          <p15:clr>
            <a:srgbClr val="FBAE40"/>
          </p15:clr>
        </p15:guide>
        <p15:guide id="2" pos="5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D">
  <p:cSld name="Image + Quote Option D">
    <p:spTree>
      <p:nvGrpSpPr>
        <p:cNvPr id="69" name="Shape 69"/>
        <p:cNvGrpSpPr/>
        <p:nvPr/>
      </p:nvGrpSpPr>
      <p:grpSpPr>
        <a:xfrm>
          <a:off x="0" y="0"/>
          <a:ext cx="0" cy="0"/>
          <a:chOff x="0" y="0"/>
          <a:chExt cx="0" cy="0"/>
        </a:xfrm>
      </p:grpSpPr>
      <p:pic>
        <p:nvPicPr>
          <p:cNvPr id="70" name="Google Shape;70;p26"/>
          <p:cNvPicPr preferRelativeResize="0"/>
          <p:nvPr/>
        </p:nvPicPr>
        <p:blipFill rotWithShape="1">
          <a:blip r:embed="rId2">
            <a:alphaModFix/>
          </a:blip>
          <a:srcRect b="0" l="0" r="0" t="0"/>
          <a:stretch/>
        </p:blipFill>
        <p:spPr>
          <a:xfrm>
            <a:off x="-1" y="-1"/>
            <a:ext cx="12202511" cy="6858001"/>
          </a:xfrm>
          <a:prstGeom prst="rect">
            <a:avLst/>
          </a:prstGeom>
          <a:noFill/>
          <a:ln>
            <a:noFill/>
          </a:ln>
        </p:spPr>
      </p:pic>
      <p:sp>
        <p:nvSpPr>
          <p:cNvPr id="71" name="Google Shape;71;p26"/>
          <p:cNvSpPr/>
          <p:nvPr/>
        </p:nvSpPr>
        <p:spPr>
          <a:xfrm>
            <a:off x="7408988" y="3429000"/>
            <a:ext cx="3980671" cy="3429000"/>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26"/>
          <p:cNvSpPr txBox="1"/>
          <p:nvPr>
            <p:ph idx="1" type="body"/>
          </p:nvPr>
        </p:nvSpPr>
        <p:spPr>
          <a:xfrm>
            <a:off x="7728681" y="3751687"/>
            <a:ext cx="3258407"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6"/>
          <p:cNvSpPr txBox="1"/>
          <p:nvPr>
            <p:ph idx="2" type="body"/>
          </p:nvPr>
        </p:nvSpPr>
        <p:spPr>
          <a:xfrm>
            <a:off x="7736073" y="6004876"/>
            <a:ext cx="3258406" cy="428002"/>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74" name="Google Shape;74;p26"/>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E">
  <p:cSld name="Image + Quote Option E">
    <p:spTree>
      <p:nvGrpSpPr>
        <p:cNvPr id="75" name="Shape 75"/>
        <p:cNvGrpSpPr/>
        <p:nvPr/>
      </p:nvGrpSpPr>
      <p:grpSpPr>
        <a:xfrm>
          <a:off x="0" y="0"/>
          <a:ext cx="0" cy="0"/>
          <a:chOff x="0" y="0"/>
          <a:chExt cx="0" cy="0"/>
        </a:xfrm>
      </p:grpSpPr>
      <p:pic>
        <p:nvPicPr>
          <p:cNvPr id="76" name="Google Shape;76;p27"/>
          <p:cNvPicPr preferRelativeResize="0"/>
          <p:nvPr/>
        </p:nvPicPr>
        <p:blipFill rotWithShape="1">
          <a:blip r:embed="rId2">
            <a:alphaModFix/>
          </a:blip>
          <a:srcRect b="0" l="0" r="0" t="0"/>
          <a:stretch/>
        </p:blipFill>
        <p:spPr>
          <a:xfrm>
            <a:off x="0" y="0"/>
            <a:ext cx="12191999" cy="6858000"/>
          </a:xfrm>
          <a:prstGeom prst="rect">
            <a:avLst/>
          </a:prstGeom>
          <a:noFill/>
          <a:ln>
            <a:noFill/>
          </a:ln>
        </p:spPr>
      </p:pic>
      <p:pic>
        <p:nvPicPr>
          <p:cNvPr descr="Logo, icon&#10;&#10;Description automatically generated" id="77" name="Google Shape;77;p27"/>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78" name="Google Shape;78;p27"/>
          <p:cNvSpPr/>
          <p:nvPr/>
        </p:nvSpPr>
        <p:spPr>
          <a:xfrm>
            <a:off x="6938683" y="3112169"/>
            <a:ext cx="4450976" cy="3745831"/>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27"/>
          <p:cNvSpPr txBox="1"/>
          <p:nvPr>
            <p:ph idx="1" type="body"/>
          </p:nvPr>
        </p:nvSpPr>
        <p:spPr>
          <a:xfrm>
            <a:off x="7283450" y="3473726"/>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7"/>
          <p:cNvSpPr txBox="1"/>
          <p:nvPr>
            <p:ph idx="2" type="body"/>
          </p:nvPr>
        </p:nvSpPr>
        <p:spPr>
          <a:xfrm>
            <a:off x="7283449"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F">
  <p:cSld name="Image + Quote Option F">
    <p:spTree>
      <p:nvGrpSpPr>
        <p:cNvPr id="81" name="Shape 81"/>
        <p:cNvGrpSpPr/>
        <p:nvPr/>
      </p:nvGrpSpPr>
      <p:grpSpPr>
        <a:xfrm>
          <a:off x="0" y="0"/>
          <a:ext cx="0" cy="0"/>
          <a:chOff x="0" y="0"/>
          <a:chExt cx="0" cy="0"/>
        </a:xfrm>
      </p:grpSpPr>
      <p:pic>
        <p:nvPicPr>
          <p:cNvPr id="82" name="Google Shape;82;p28"/>
          <p:cNvPicPr preferRelativeResize="0"/>
          <p:nvPr/>
        </p:nvPicPr>
        <p:blipFill rotWithShape="1">
          <a:blip r:embed="rId2">
            <a:alphaModFix/>
          </a:blip>
          <a:srcRect b="0" l="0" r="0" t="0"/>
          <a:stretch/>
        </p:blipFill>
        <p:spPr>
          <a:xfrm>
            <a:off x="0" y="0"/>
            <a:ext cx="12191999" cy="6858000"/>
          </a:xfrm>
          <a:prstGeom prst="rect">
            <a:avLst/>
          </a:prstGeom>
          <a:noFill/>
          <a:ln>
            <a:noFill/>
          </a:ln>
        </p:spPr>
      </p:pic>
      <p:pic>
        <p:nvPicPr>
          <p:cNvPr descr="Icon&#10;&#10;Description automatically generated" id="83" name="Google Shape;83;p28"/>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84" name="Google Shape;84;p28"/>
          <p:cNvSpPr/>
          <p:nvPr/>
        </p:nvSpPr>
        <p:spPr>
          <a:xfrm>
            <a:off x="6938683" y="3112169"/>
            <a:ext cx="4450976" cy="3745831"/>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28"/>
          <p:cNvSpPr txBox="1"/>
          <p:nvPr>
            <p:ph idx="1" type="body"/>
          </p:nvPr>
        </p:nvSpPr>
        <p:spPr>
          <a:xfrm>
            <a:off x="7283450" y="3473726"/>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8"/>
          <p:cNvSpPr txBox="1"/>
          <p:nvPr>
            <p:ph idx="2" type="body"/>
          </p:nvPr>
        </p:nvSpPr>
        <p:spPr>
          <a:xfrm>
            <a:off x="7283449"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G">
  <p:cSld name="Image + Quote Option G">
    <p:spTree>
      <p:nvGrpSpPr>
        <p:cNvPr id="87" name="Shape 87"/>
        <p:cNvGrpSpPr/>
        <p:nvPr/>
      </p:nvGrpSpPr>
      <p:grpSpPr>
        <a:xfrm>
          <a:off x="0" y="0"/>
          <a:ext cx="0" cy="0"/>
          <a:chOff x="0" y="0"/>
          <a:chExt cx="0" cy="0"/>
        </a:xfrm>
      </p:grpSpPr>
      <p:pic>
        <p:nvPicPr>
          <p:cNvPr descr="A picture containing person, child, family&#10;&#10;Description automatically generated" id="88" name="Google Shape;88;p29"/>
          <p:cNvPicPr preferRelativeResize="0"/>
          <p:nvPr/>
        </p:nvPicPr>
        <p:blipFill rotWithShape="1">
          <a:blip r:embed="rId2">
            <a:alphaModFix/>
          </a:blip>
          <a:srcRect b="0" l="0" r="0" t="0"/>
          <a:stretch/>
        </p:blipFill>
        <p:spPr>
          <a:xfrm>
            <a:off x="0" y="1"/>
            <a:ext cx="12192000" cy="6858000"/>
          </a:xfrm>
          <a:prstGeom prst="rect">
            <a:avLst/>
          </a:prstGeom>
          <a:noFill/>
          <a:ln>
            <a:noFill/>
          </a:ln>
        </p:spPr>
      </p:pic>
      <p:sp>
        <p:nvSpPr>
          <p:cNvPr id="89" name="Google Shape;89;p29"/>
          <p:cNvSpPr/>
          <p:nvPr/>
        </p:nvSpPr>
        <p:spPr>
          <a:xfrm>
            <a:off x="6938683" y="3429000"/>
            <a:ext cx="4450976" cy="3429000"/>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29"/>
          <p:cNvSpPr txBox="1"/>
          <p:nvPr>
            <p:ph idx="1" type="body"/>
          </p:nvPr>
        </p:nvSpPr>
        <p:spPr>
          <a:xfrm>
            <a:off x="7283450" y="3764479"/>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9"/>
          <p:cNvSpPr txBox="1"/>
          <p:nvPr>
            <p:ph idx="2" type="body"/>
          </p:nvPr>
        </p:nvSpPr>
        <p:spPr>
          <a:xfrm>
            <a:off x="7283449"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92" name="Google Shape;92;p29"/>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H">
  <p:cSld name="Image + Quote Option H">
    <p:spTree>
      <p:nvGrpSpPr>
        <p:cNvPr id="93" name="Shape 93"/>
        <p:cNvGrpSpPr/>
        <p:nvPr/>
      </p:nvGrpSpPr>
      <p:grpSpPr>
        <a:xfrm>
          <a:off x="0" y="0"/>
          <a:ext cx="0" cy="0"/>
          <a:chOff x="0" y="0"/>
          <a:chExt cx="0" cy="0"/>
        </a:xfrm>
      </p:grpSpPr>
      <p:pic>
        <p:nvPicPr>
          <p:cNvPr descr="A couple of men sitting at a table looking at a phone&#10;&#10;Description automatically generated with medium confidence" id="94" name="Google Shape;94;p30"/>
          <p:cNvPicPr preferRelativeResize="0"/>
          <p:nvPr/>
        </p:nvPicPr>
        <p:blipFill rotWithShape="1">
          <a:blip r:embed="rId2">
            <a:alphaModFix/>
          </a:blip>
          <a:srcRect b="0" l="0" r="0" t="0"/>
          <a:stretch/>
        </p:blipFill>
        <p:spPr>
          <a:xfrm>
            <a:off x="-1" y="0"/>
            <a:ext cx="12188043" cy="6858000"/>
          </a:xfrm>
          <a:prstGeom prst="rect">
            <a:avLst/>
          </a:prstGeom>
          <a:noFill/>
          <a:ln>
            <a:noFill/>
          </a:ln>
        </p:spPr>
      </p:pic>
      <p:pic>
        <p:nvPicPr>
          <p:cNvPr descr="Logo, icon&#10;&#10;Description automatically generated" id="95" name="Google Shape;95;p30"/>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96" name="Google Shape;96;p30"/>
          <p:cNvSpPr/>
          <p:nvPr/>
        </p:nvSpPr>
        <p:spPr>
          <a:xfrm>
            <a:off x="893327" y="3429000"/>
            <a:ext cx="4507347" cy="3429000"/>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30"/>
          <p:cNvSpPr txBox="1"/>
          <p:nvPr>
            <p:ph idx="1" type="body"/>
          </p:nvPr>
        </p:nvSpPr>
        <p:spPr>
          <a:xfrm>
            <a:off x="1239072" y="3793055"/>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0"/>
          <p:cNvSpPr txBox="1"/>
          <p:nvPr>
            <p:ph idx="2" type="body"/>
          </p:nvPr>
        </p:nvSpPr>
        <p:spPr>
          <a:xfrm>
            <a:off x="1239071"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Image + Quote">
  <p:cSld name="Custom Image + Quote">
    <p:spTree>
      <p:nvGrpSpPr>
        <p:cNvPr id="99" name="Shape 99"/>
        <p:cNvGrpSpPr/>
        <p:nvPr/>
      </p:nvGrpSpPr>
      <p:grpSpPr>
        <a:xfrm>
          <a:off x="0" y="0"/>
          <a:ext cx="0" cy="0"/>
          <a:chOff x="0" y="0"/>
          <a:chExt cx="0" cy="0"/>
        </a:xfrm>
      </p:grpSpPr>
      <p:sp>
        <p:nvSpPr>
          <p:cNvPr id="100" name="Google Shape;100;p31"/>
          <p:cNvSpPr/>
          <p:nvPr>
            <p:ph idx="2" type="pic"/>
          </p:nvPr>
        </p:nvSpPr>
        <p:spPr>
          <a:xfrm>
            <a:off x="0" y="0"/>
            <a:ext cx="12192000" cy="6858000"/>
          </a:xfrm>
          <a:prstGeom prst="rect">
            <a:avLst/>
          </a:prstGeom>
          <a:noFill/>
          <a:ln>
            <a:noFill/>
          </a:ln>
        </p:spPr>
      </p:sp>
      <p:pic>
        <p:nvPicPr>
          <p:cNvPr descr="Logo, icon&#10;&#10;Description automatically generated" id="101" name="Google Shape;101;p31"/>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02" name="Google Shape;102;p31"/>
          <p:cNvSpPr/>
          <p:nvPr/>
        </p:nvSpPr>
        <p:spPr>
          <a:xfrm>
            <a:off x="6938683" y="3112169"/>
            <a:ext cx="4450976" cy="3745831"/>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1"/>
          <p:cNvSpPr txBox="1"/>
          <p:nvPr>
            <p:ph idx="1" type="body"/>
          </p:nvPr>
        </p:nvSpPr>
        <p:spPr>
          <a:xfrm>
            <a:off x="7283450" y="3473726"/>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1"/>
          <p:cNvSpPr txBox="1"/>
          <p:nvPr>
            <p:ph idx="3" type="body"/>
          </p:nvPr>
        </p:nvSpPr>
        <p:spPr>
          <a:xfrm>
            <a:off x="7283449"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slide">
  <p:cSld name="Overview slide">
    <p:spTree>
      <p:nvGrpSpPr>
        <p:cNvPr id="105" name="Shape 105"/>
        <p:cNvGrpSpPr/>
        <p:nvPr/>
      </p:nvGrpSpPr>
      <p:grpSpPr>
        <a:xfrm>
          <a:off x="0" y="0"/>
          <a:ext cx="0" cy="0"/>
          <a:chOff x="0" y="0"/>
          <a:chExt cx="0" cy="0"/>
        </a:xfrm>
      </p:grpSpPr>
      <p:sp>
        <p:nvSpPr>
          <p:cNvPr id="106" name="Google Shape;106;p3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2"/>
          <p:cNvSpPr txBox="1"/>
          <p:nvPr>
            <p:ph type="ctrTitle"/>
          </p:nvPr>
        </p:nvSpPr>
        <p:spPr>
          <a:xfrm>
            <a:off x="1244644" y="1513540"/>
            <a:ext cx="6412297" cy="62324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4500"/>
              <a:buFont typeface="Calibri"/>
              <a:buNone/>
              <a:defRPr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Shape&#10;&#10;Description automatically generated" id="108" name="Google Shape;108;p32"/>
          <p:cNvPicPr preferRelativeResize="0"/>
          <p:nvPr/>
        </p:nvPicPr>
        <p:blipFill rotWithShape="1">
          <a:blip r:embed="rId2">
            <a:alphaModFix/>
          </a:blip>
          <a:srcRect b="0" l="0" r="0" t="0"/>
          <a:stretch/>
        </p:blipFill>
        <p:spPr>
          <a:xfrm>
            <a:off x="8943041" y="3485560"/>
            <a:ext cx="3248959" cy="3372439"/>
          </a:xfrm>
          <a:prstGeom prst="rect">
            <a:avLst/>
          </a:prstGeom>
          <a:noFill/>
          <a:ln>
            <a:noFill/>
          </a:ln>
        </p:spPr>
      </p:pic>
      <p:cxnSp>
        <p:nvCxnSpPr>
          <p:cNvPr id="109" name="Google Shape;109;p32"/>
          <p:cNvCxnSpPr/>
          <p:nvPr/>
        </p:nvCxnSpPr>
        <p:spPr>
          <a:xfrm>
            <a:off x="1246290" y="2283471"/>
            <a:ext cx="6400819" cy="0"/>
          </a:xfrm>
          <a:prstGeom prst="straightConnector1">
            <a:avLst/>
          </a:prstGeom>
          <a:noFill/>
          <a:ln cap="flat" cmpd="sng" w="9525">
            <a:solidFill>
              <a:schemeClr val="lt1"/>
            </a:solidFill>
            <a:prstDash val="solid"/>
            <a:miter lim="800000"/>
            <a:headEnd len="sm" w="sm" type="none"/>
            <a:tailEnd len="sm" w="sm" type="none"/>
          </a:ln>
        </p:spPr>
      </p:cxnSp>
      <p:pic>
        <p:nvPicPr>
          <p:cNvPr descr="Icon&#10;&#10;Description automatically generated" id="110" name="Google Shape;110;p32"/>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111" name="Google Shape;111;p32"/>
          <p:cNvSpPr txBox="1"/>
          <p:nvPr>
            <p:ph idx="1" type="body"/>
          </p:nvPr>
        </p:nvSpPr>
        <p:spPr>
          <a:xfrm>
            <a:off x="1233992" y="2537572"/>
            <a:ext cx="6422947" cy="257635"/>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lt1"/>
              </a:buClr>
              <a:buSzPts val="1500"/>
              <a:buFont typeface="Consolas"/>
              <a:buNone/>
              <a:defRPr b="0" i="0" sz="15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253">
          <p15:clr>
            <a:srgbClr val="FBAE40"/>
          </p15:clr>
        </p15:guide>
        <p15:guide id="2" pos="778">
          <p15:clr>
            <a:srgbClr val="FBAE40"/>
          </p15:clr>
        </p15:guide>
        <p15:guide id="3" orient="horz" pos="16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ption B">
  <p:cSld name="Section Header Option B">
    <p:spTree>
      <p:nvGrpSpPr>
        <p:cNvPr id="112" name="Shape 112"/>
        <p:cNvGrpSpPr/>
        <p:nvPr/>
      </p:nvGrpSpPr>
      <p:grpSpPr>
        <a:xfrm>
          <a:off x="0" y="0"/>
          <a:ext cx="0" cy="0"/>
          <a:chOff x="0" y="0"/>
          <a:chExt cx="0" cy="0"/>
        </a:xfrm>
      </p:grpSpPr>
      <p:sp>
        <p:nvSpPr>
          <p:cNvPr id="113" name="Google Shape;113;p33"/>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3"/>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4500"/>
              <a:buFont typeface="Calibri"/>
              <a:buNone/>
              <a:defRPr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33"/>
          <p:cNvCxnSpPr/>
          <p:nvPr/>
        </p:nvCxnSpPr>
        <p:spPr>
          <a:xfrm>
            <a:off x="1246290" y="3610466"/>
            <a:ext cx="6400819" cy="0"/>
          </a:xfrm>
          <a:prstGeom prst="straightConnector1">
            <a:avLst/>
          </a:prstGeom>
          <a:noFill/>
          <a:ln cap="flat" cmpd="sng" w="9525">
            <a:solidFill>
              <a:schemeClr val="lt1"/>
            </a:solidFill>
            <a:prstDash val="solid"/>
            <a:miter lim="800000"/>
            <a:headEnd len="sm" w="sm" type="none"/>
            <a:tailEnd len="sm" w="sm" type="none"/>
          </a:ln>
        </p:spPr>
      </p:cxnSp>
      <p:pic>
        <p:nvPicPr>
          <p:cNvPr descr="Icon&#10;&#10;Description automatically generated" id="116" name="Google Shape;116;p33"/>
          <p:cNvPicPr preferRelativeResize="0"/>
          <p:nvPr/>
        </p:nvPicPr>
        <p:blipFill rotWithShape="1">
          <a:blip r:embed="rId2">
            <a:alphaModFix/>
          </a:blip>
          <a:srcRect b="0" l="0" r="0" t="0"/>
          <a:stretch/>
        </p:blipFill>
        <p:spPr>
          <a:xfrm>
            <a:off x="11389657" y="244263"/>
            <a:ext cx="470989" cy="418564"/>
          </a:xfrm>
          <a:prstGeom prst="rect">
            <a:avLst/>
          </a:prstGeom>
          <a:noFill/>
          <a:ln>
            <a:noFill/>
          </a:ln>
        </p:spPr>
      </p:pic>
      <p:pic>
        <p:nvPicPr>
          <p:cNvPr descr="Shape&#10;&#10;Description automatically generated" id="117" name="Google Shape;117;p33"/>
          <p:cNvPicPr preferRelativeResize="0"/>
          <p:nvPr/>
        </p:nvPicPr>
        <p:blipFill rotWithShape="1">
          <a:blip r:embed="rId3">
            <a:alphaModFix/>
          </a:blip>
          <a:srcRect b="0" l="0" r="0" t="0"/>
          <a:stretch/>
        </p:blipFill>
        <p:spPr>
          <a:xfrm flipH="1" rot="5400000">
            <a:off x="331935" y="-351432"/>
            <a:ext cx="2644218" cy="3308088"/>
          </a:xfrm>
          <a:prstGeom prst="rect">
            <a:avLst/>
          </a:prstGeom>
          <a:noFill/>
          <a:ln>
            <a:noFill/>
          </a:ln>
        </p:spPr>
      </p:pic>
      <p:sp>
        <p:nvSpPr>
          <p:cNvPr id="118" name="Google Shape;118;p33"/>
          <p:cNvSpPr txBox="1"/>
          <p:nvPr>
            <p:ph idx="1" type="body"/>
          </p:nvPr>
        </p:nvSpPr>
        <p:spPr>
          <a:xfrm>
            <a:off x="1233992" y="3835889"/>
            <a:ext cx="6422947" cy="257635"/>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lt1"/>
              </a:buClr>
              <a:buSzPts val="1500"/>
              <a:buFont typeface="Consolas"/>
              <a:buNone/>
              <a:defRPr b="0" i="0" sz="15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092">
          <p15:clr>
            <a:srgbClr val="FBAE40"/>
          </p15:clr>
        </p15:guide>
        <p15:guide id="2" pos="778">
          <p15:clr>
            <a:srgbClr val="FBAE40"/>
          </p15:clr>
        </p15:guide>
        <p15:guide id="3" orient="horz" pos="24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ption C">
  <p:cSld name="Section Header Option C">
    <p:spTree>
      <p:nvGrpSpPr>
        <p:cNvPr id="119" name="Shape 119"/>
        <p:cNvGrpSpPr/>
        <p:nvPr/>
      </p:nvGrpSpPr>
      <p:grpSpPr>
        <a:xfrm>
          <a:off x="0" y="0"/>
          <a:ext cx="0" cy="0"/>
          <a:chOff x="0" y="0"/>
          <a:chExt cx="0" cy="0"/>
        </a:xfrm>
      </p:grpSpPr>
      <p:sp>
        <p:nvSpPr>
          <p:cNvPr id="120" name="Google Shape;120;p3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4"/>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4500"/>
              <a:buFont typeface="Calibri"/>
              <a:buNone/>
              <a:defRPr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22" name="Google Shape;122;p34"/>
          <p:cNvCxnSpPr/>
          <p:nvPr/>
        </p:nvCxnSpPr>
        <p:spPr>
          <a:xfrm>
            <a:off x="1246290" y="3610466"/>
            <a:ext cx="6400819" cy="0"/>
          </a:xfrm>
          <a:prstGeom prst="straightConnector1">
            <a:avLst/>
          </a:prstGeom>
          <a:noFill/>
          <a:ln cap="flat" cmpd="sng" w="9525">
            <a:solidFill>
              <a:schemeClr val="lt1"/>
            </a:solidFill>
            <a:prstDash val="solid"/>
            <a:miter lim="800000"/>
            <a:headEnd len="sm" w="sm" type="none"/>
            <a:tailEnd len="sm" w="sm" type="none"/>
          </a:ln>
        </p:spPr>
      </p:cxnSp>
      <p:sp>
        <p:nvSpPr>
          <p:cNvPr id="123" name="Google Shape;123;p34"/>
          <p:cNvSpPr txBox="1"/>
          <p:nvPr>
            <p:ph idx="1" type="body"/>
          </p:nvPr>
        </p:nvSpPr>
        <p:spPr>
          <a:xfrm>
            <a:off x="1233992" y="3835889"/>
            <a:ext cx="6422947" cy="257635"/>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lt1"/>
              </a:buClr>
              <a:buSzPts val="1500"/>
              <a:buFont typeface="Consolas"/>
              <a:buNone/>
              <a:defRPr b="0" i="0" sz="15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Icon&#10;&#10;Description automatically generated" id="124" name="Google Shape;124;p34"/>
          <p:cNvPicPr preferRelativeResize="0"/>
          <p:nvPr/>
        </p:nvPicPr>
        <p:blipFill rotWithShape="1">
          <a:blip r:embed="rId2">
            <a:alphaModFix/>
          </a:blip>
          <a:srcRect b="0" l="0" r="0" t="0"/>
          <a:stretch/>
        </p:blipFill>
        <p:spPr>
          <a:xfrm>
            <a:off x="11389657" y="244263"/>
            <a:ext cx="470989" cy="418564"/>
          </a:xfrm>
          <a:prstGeom prst="rect">
            <a:avLst/>
          </a:prstGeom>
          <a:noFill/>
          <a:ln>
            <a:noFill/>
          </a:ln>
        </p:spPr>
      </p:pic>
      <p:pic>
        <p:nvPicPr>
          <p:cNvPr descr="Shape&#10;&#10;Description automatically generated" id="125" name="Google Shape;125;p34"/>
          <p:cNvPicPr preferRelativeResize="0"/>
          <p:nvPr/>
        </p:nvPicPr>
        <p:blipFill rotWithShape="1">
          <a:blip r:embed="rId3">
            <a:alphaModFix/>
          </a:blip>
          <a:srcRect b="0" l="0" r="0" t="0"/>
          <a:stretch/>
        </p:blipFill>
        <p:spPr>
          <a:xfrm flipH="1" rot="-5400000">
            <a:off x="9215847" y="3881847"/>
            <a:ext cx="2644218" cy="3308088"/>
          </a:xfrm>
          <a:prstGeom prst="rect">
            <a:avLst/>
          </a:prstGeom>
          <a:noFill/>
          <a:ln>
            <a:noFill/>
          </a:ln>
        </p:spPr>
      </p:pic>
    </p:spTree>
  </p:cSld>
  <p:clrMapOvr>
    <a:masterClrMapping/>
  </p:clrMapOvr>
  <p:extLst>
    <p:ext uri="{DCECCB84-F9BA-43D5-87BE-67443E8EF086}">
      <p15:sldGuideLst>
        <p15:guide id="1" orient="horz" pos="2092">
          <p15:clr>
            <a:srgbClr val="FBAE40"/>
          </p15:clr>
        </p15:guide>
        <p15:guide id="2" pos="778">
          <p15:clr>
            <a:srgbClr val="FBAE40"/>
          </p15:clr>
        </p15:guide>
        <p15:guide id="3" orient="horz" pos="24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ption A">
  <p:cSld name="Section Header Option A">
    <p:spTree>
      <p:nvGrpSpPr>
        <p:cNvPr id="22" name="Shape 22"/>
        <p:cNvGrpSpPr/>
        <p:nvPr/>
      </p:nvGrpSpPr>
      <p:grpSpPr>
        <a:xfrm>
          <a:off x="0" y="0"/>
          <a:ext cx="0" cy="0"/>
          <a:chOff x="0" y="0"/>
          <a:chExt cx="0" cy="0"/>
        </a:xfrm>
      </p:grpSpPr>
      <p:sp>
        <p:nvSpPr>
          <p:cNvPr id="23" name="Google Shape;23;p17"/>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 name="Google Shape;24;p17"/>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lvl1pPr lvl="0" algn="l">
              <a:lnSpc>
                <a:spcPct val="90000"/>
              </a:lnSpc>
              <a:spcBef>
                <a:spcPts val="0"/>
              </a:spcBef>
              <a:spcAft>
                <a:spcPts val="0"/>
              </a:spcAft>
              <a:buClr>
                <a:schemeClr val="lt1"/>
              </a:buClr>
              <a:buSzPts val="4500"/>
              <a:buFont typeface="Calibri"/>
              <a:buNone/>
              <a:defRPr sz="45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Shape&#10;&#10;Description automatically generated" id="25" name="Google Shape;25;p17"/>
          <p:cNvPicPr preferRelativeResize="0"/>
          <p:nvPr/>
        </p:nvPicPr>
        <p:blipFill rotWithShape="1">
          <a:blip r:embed="rId2">
            <a:alphaModFix/>
          </a:blip>
          <a:srcRect b="0" l="0" r="0" t="0"/>
          <a:stretch/>
        </p:blipFill>
        <p:spPr>
          <a:xfrm>
            <a:off x="8943041" y="3485560"/>
            <a:ext cx="3248959" cy="3372439"/>
          </a:xfrm>
          <a:prstGeom prst="rect">
            <a:avLst/>
          </a:prstGeom>
          <a:noFill/>
          <a:ln>
            <a:noFill/>
          </a:ln>
        </p:spPr>
      </p:pic>
      <p:cxnSp>
        <p:nvCxnSpPr>
          <p:cNvPr id="26" name="Google Shape;26;p17"/>
          <p:cNvCxnSpPr/>
          <p:nvPr/>
        </p:nvCxnSpPr>
        <p:spPr>
          <a:xfrm>
            <a:off x="1246290" y="3610466"/>
            <a:ext cx="6400819" cy="0"/>
          </a:xfrm>
          <a:prstGeom prst="straightConnector1">
            <a:avLst/>
          </a:prstGeom>
          <a:noFill/>
          <a:ln cap="flat" cmpd="sng" w="9525">
            <a:solidFill>
              <a:schemeClr val="lt1"/>
            </a:solidFill>
            <a:prstDash val="solid"/>
            <a:miter lim="800000"/>
            <a:headEnd len="sm" w="sm" type="none"/>
            <a:tailEnd len="sm" w="sm" type="none"/>
          </a:ln>
        </p:spPr>
      </p:cxnSp>
      <p:pic>
        <p:nvPicPr>
          <p:cNvPr descr="Icon&#10;&#10;Description automatically generated" id="27" name="Google Shape;27;p17"/>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28" name="Google Shape;28;p17"/>
          <p:cNvSpPr txBox="1"/>
          <p:nvPr>
            <p:ph idx="1" type="body"/>
          </p:nvPr>
        </p:nvSpPr>
        <p:spPr>
          <a:xfrm>
            <a:off x="1233992" y="3835889"/>
            <a:ext cx="6422947" cy="257635"/>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lt1"/>
              </a:buClr>
              <a:buSzPts val="1500"/>
              <a:buFont typeface="Consolas"/>
              <a:buNone/>
              <a:defRPr b="0" i="0" sz="15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092">
          <p15:clr>
            <a:srgbClr val="FBAE40"/>
          </p15:clr>
        </p15:guide>
        <p15:guide id="2" pos="778">
          <p15:clr>
            <a:srgbClr val="FBAE40"/>
          </p15:clr>
        </p15:guide>
        <p15:guide id="3" orient="horz" pos="245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 headline/2col text+subheads">
  <p:cSld name="2line headline/2col text+subheads">
    <p:spTree>
      <p:nvGrpSpPr>
        <p:cNvPr id="126" name="Shape 126"/>
        <p:cNvGrpSpPr/>
        <p:nvPr/>
      </p:nvGrpSpPr>
      <p:grpSpPr>
        <a:xfrm>
          <a:off x="0" y="0"/>
          <a:ext cx="0" cy="0"/>
          <a:chOff x="0" y="0"/>
          <a:chExt cx="0" cy="0"/>
        </a:xfrm>
      </p:grpSpPr>
      <p:pic>
        <p:nvPicPr>
          <p:cNvPr descr="Shape, rectangle&#10;&#10;Description automatically generated" id="127" name="Google Shape;127;p35"/>
          <p:cNvPicPr preferRelativeResize="0"/>
          <p:nvPr/>
        </p:nvPicPr>
        <p:blipFill rotWithShape="1">
          <a:blip r:embed="rId2">
            <a:alphaModFix/>
          </a:blip>
          <a:srcRect b="5593" l="0" r="13116" t="0"/>
          <a:stretch/>
        </p:blipFill>
        <p:spPr>
          <a:xfrm>
            <a:off x="9135508" y="3429000"/>
            <a:ext cx="3056492" cy="3429000"/>
          </a:xfrm>
          <a:prstGeom prst="rect">
            <a:avLst/>
          </a:prstGeom>
          <a:noFill/>
          <a:ln>
            <a:noFill/>
          </a:ln>
        </p:spPr>
      </p:pic>
      <p:pic>
        <p:nvPicPr>
          <p:cNvPr descr="Logo, icon&#10;&#10;Description automatically generated" id="128" name="Google Shape;128;p35"/>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129" name="Google Shape;129;p35"/>
          <p:cNvSpPr txBox="1"/>
          <p:nvPr>
            <p:ph idx="1" type="body"/>
          </p:nvPr>
        </p:nvSpPr>
        <p:spPr>
          <a:xfrm>
            <a:off x="1237673" y="868542"/>
            <a:ext cx="7204014"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5"/>
          <p:cNvSpPr txBox="1"/>
          <p:nvPr>
            <p:ph idx="2" type="body"/>
          </p:nvPr>
        </p:nvSpPr>
        <p:spPr>
          <a:xfrm>
            <a:off x="1246915" y="1927590"/>
            <a:ext cx="3408218" cy="430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300"/>
              <a:buNone/>
              <a:defRPr b="1" i="0" sz="13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5"/>
          <p:cNvSpPr txBox="1"/>
          <p:nvPr>
            <p:ph idx="3" type="body"/>
          </p:nvPr>
        </p:nvSpPr>
        <p:spPr>
          <a:xfrm>
            <a:off x="5033469" y="1927590"/>
            <a:ext cx="3408218" cy="430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300"/>
              <a:buNone/>
              <a:defRPr b="1" i="0" sz="13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5"/>
          <p:cNvSpPr txBox="1"/>
          <p:nvPr>
            <p:ph idx="4" type="body"/>
          </p:nvPr>
        </p:nvSpPr>
        <p:spPr>
          <a:xfrm>
            <a:off x="1237671" y="2478936"/>
            <a:ext cx="3408217" cy="415171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5"/>
          <p:cNvSpPr txBox="1"/>
          <p:nvPr>
            <p:ph idx="5" type="body"/>
          </p:nvPr>
        </p:nvSpPr>
        <p:spPr>
          <a:xfrm>
            <a:off x="5021395" y="2478936"/>
            <a:ext cx="3408217" cy="415171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Headline_2colText">
  <p:cSld name="1lineHeadline_2colText">
    <p:spTree>
      <p:nvGrpSpPr>
        <p:cNvPr id="134" name="Shape 134"/>
        <p:cNvGrpSpPr/>
        <p:nvPr/>
      </p:nvGrpSpPr>
      <p:grpSpPr>
        <a:xfrm>
          <a:off x="0" y="0"/>
          <a:ext cx="0" cy="0"/>
          <a:chOff x="0" y="0"/>
          <a:chExt cx="0" cy="0"/>
        </a:xfrm>
      </p:grpSpPr>
      <p:pic>
        <p:nvPicPr>
          <p:cNvPr descr="Logo, icon&#10;&#10;Description automatically generated" id="135" name="Google Shape;135;p36"/>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36" name="Google Shape;136;p36"/>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shape&#10;&#10;Description automatically generated" id="137" name="Google Shape;137;p36"/>
          <p:cNvPicPr preferRelativeResize="0"/>
          <p:nvPr/>
        </p:nvPicPr>
        <p:blipFill rotWithShape="1">
          <a:blip r:embed="rId3">
            <a:alphaModFix/>
          </a:blip>
          <a:srcRect b="8345" l="0" r="0" t="0"/>
          <a:stretch/>
        </p:blipFill>
        <p:spPr>
          <a:xfrm>
            <a:off x="10388600" y="5170191"/>
            <a:ext cx="1803400" cy="1687809"/>
          </a:xfrm>
          <a:prstGeom prst="rect">
            <a:avLst/>
          </a:prstGeom>
          <a:noFill/>
          <a:ln>
            <a:noFill/>
          </a:ln>
        </p:spPr>
      </p:pic>
      <p:sp>
        <p:nvSpPr>
          <p:cNvPr id="138" name="Google Shape;138;p36"/>
          <p:cNvSpPr txBox="1"/>
          <p:nvPr>
            <p:ph idx="2" type="body"/>
          </p:nvPr>
        </p:nvSpPr>
        <p:spPr>
          <a:xfrm>
            <a:off x="1246915" y="1628775"/>
            <a:ext cx="7195123" cy="459974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026">
          <p15:clr>
            <a:srgbClr val="FBAE40"/>
          </p15:clr>
        </p15:guide>
        <p15:guide id="7" orient="horz" pos="5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Headline_2colText">
  <p:cSld name="2lineHeadline_2colText">
    <p:spTree>
      <p:nvGrpSpPr>
        <p:cNvPr id="139" name="Shape 139"/>
        <p:cNvGrpSpPr/>
        <p:nvPr/>
      </p:nvGrpSpPr>
      <p:grpSpPr>
        <a:xfrm>
          <a:off x="0" y="0"/>
          <a:ext cx="0" cy="0"/>
          <a:chOff x="0" y="0"/>
          <a:chExt cx="0" cy="0"/>
        </a:xfrm>
      </p:grpSpPr>
      <p:pic>
        <p:nvPicPr>
          <p:cNvPr descr="Logo, icon&#10;&#10;Description automatically generated" id="140" name="Google Shape;140;p37"/>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41" name="Google Shape;141;p37"/>
          <p:cNvSpPr txBox="1"/>
          <p:nvPr>
            <p:ph idx="1" type="body"/>
          </p:nvPr>
        </p:nvSpPr>
        <p:spPr>
          <a:xfrm>
            <a:off x="1237673" y="868542"/>
            <a:ext cx="5401666"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shape&#10;&#10;Description automatically generated" id="142" name="Google Shape;142;p37"/>
          <p:cNvPicPr preferRelativeResize="0"/>
          <p:nvPr/>
        </p:nvPicPr>
        <p:blipFill rotWithShape="1">
          <a:blip r:embed="rId3">
            <a:alphaModFix/>
          </a:blip>
          <a:srcRect b="8345" l="0" r="0" t="0"/>
          <a:stretch/>
        </p:blipFill>
        <p:spPr>
          <a:xfrm>
            <a:off x="10388600" y="5170191"/>
            <a:ext cx="1803400" cy="1687809"/>
          </a:xfrm>
          <a:prstGeom prst="rect">
            <a:avLst/>
          </a:prstGeom>
          <a:noFill/>
          <a:ln>
            <a:noFill/>
          </a:ln>
        </p:spPr>
      </p:pic>
      <p:sp>
        <p:nvSpPr>
          <p:cNvPr id="143" name="Google Shape;143;p37"/>
          <p:cNvSpPr txBox="1"/>
          <p:nvPr>
            <p:ph idx="2" type="body"/>
          </p:nvPr>
        </p:nvSpPr>
        <p:spPr>
          <a:xfrm>
            <a:off x="1237672" y="1989138"/>
            <a:ext cx="7195123" cy="427914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Headline_1colText">
  <p:cSld name="1lineHeadline_1colText">
    <p:spTree>
      <p:nvGrpSpPr>
        <p:cNvPr id="144" name="Shape 144"/>
        <p:cNvGrpSpPr/>
        <p:nvPr/>
      </p:nvGrpSpPr>
      <p:grpSpPr>
        <a:xfrm>
          <a:off x="0" y="0"/>
          <a:ext cx="0" cy="0"/>
          <a:chOff x="0" y="0"/>
          <a:chExt cx="0" cy="0"/>
        </a:xfrm>
      </p:grpSpPr>
      <p:pic>
        <p:nvPicPr>
          <p:cNvPr descr="Shape, rectangle&#10;&#10;Description automatically generated" id="145" name="Google Shape;145;p38"/>
          <p:cNvPicPr preferRelativeResize="0"/>
          <p:nvPr/>
        </p:nvPicPr>
        <p:blipFill rotWithShape="1">
          <a:blip r:embed="rId2">
            <a:alphaModFix/>
          </a:blip>
          <a:srcRect b="5593" l="0" r="13116" t="0"/>
          <a:stretch/>
        </p:blipFill>
        <p:spPr>
          <a:xfrm>
            <a:off x="9135508" y="3429000"/>
            <a:ext cx="3056492" cy="3429000"/>
          </a:xfrm>
          <a:prstGeom prst="rect">
            <a:avLst/>
          </a:prstGeom>
          <a:noFill/>
          <a:ln>
            <a:noFill/>
          </a:ln>
        </p:spPr>
      </p:pic>
      <p:pic>
        <p:nvPicPr>
          <p:cNvPr descr="Logo, icon&#10;&#10;Description automatically generated" id="146" name="Google Shape;146;p38"/>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147" name="Google Shape;147;p38"/>
          <p:cNvSpPr txBox="1"/>
          <p:nvPr>
            <p:ph idx="1" type="body"/>
          </p:nvPr>
        </p:nvSpPr>
        <p:spPr>
          <a:xfrm>
            <a:off x="1250925" y="868542"/>
            <a:ext cx="3418466"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38"/>
          <p:cNvSpPr txBox="1"/>
          <p:nvPr>
            <p:ph idx="2" type="body"/>
          </p:nvPr>
        </p:nvSpPr>
        <p:spPr>
          <a:xfrm>
            <a:off x="1253886" y="1628775"/>
            <a:ext cx="3405257" cy="467995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026">
          <p15:clr>
            <a:srgbClr val="FBAE40"/>
          </p15:clr>
        </p15:guide>
        <p15:guide id="7" orient="horz" pos="5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Headline_1colText">
  <p:cSld name="2lineHeadline_1colText">
    <p:spTree>
      <p:nvGrpSpPr>
        <p:cNvPr id="149" name="Shape 149"/>
        <p:cNvGrpSpPr/>
        <p:nvPr/>
      </p:nvGrpSpPr>
      <p:grpSpPr>
        <a:xfrm>
          <a:off x="0" y="0"/>
          <a:ext cx="0" cy="0"/>
          <a:chOff x="0" y="0"/>
          <a:chExt cx="0" cy="0"/>
        </a:xfrm>
      </p:grpSpPr>
      <p:pic>
        <p:nvPicPr>
          <p:cNvPr descr="Shape, rectangle&#10;&#10;Description automatically generated" id="150" name="Google Shape;150;p39"/>
          <p:cNvPicPr preferRelativeResize="0"/>
          <p:nvPr/>
        </p:nvPicPr>
        <p:blipFill rotWithShape="1">
          <a:blip r:embed="rId2">
            <a:alphaModFix/>
          </a:blip>
          <a:srcRect b="5593" l="0" r="13116" t="0"/>
          <a:stretch/>
        </p:blipFill>
        <p:spPr>
          <a:xfrm>
            <a:off x="9135508" y="3429000"/>
            <a:ext cx="3056492" cy="3429000"/>
          </a:xfrm>
          <a:prstGeom prst="rect">
            <a:avLst/>
          </a:prstGeom>
          <a:noFill/>
          <a:ln>
            <a:noFill/>
          </a:ln>
        </p:spPr>
      </p:pic>
      <p:pic>
        <p:nvPicPr>
          <p:cNvPr descr="Logo, icon&#10;&#10;Description automatically generated" id="151" name="Google Shape;151;p39"/>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152" name="Google Shape;152;p39"/>
          <p:cNvSpPr txBox="1"/>
          <p:nvPr>
            <p:ph idx="1" type="body"/>
          </p:nvPr>
        </p:nvSpPr>
        <p:spPr>
          <a:xfrm>
            <a:off x="1250925" y="868542"/>
            <a:ext cx="3405257" cy="1191673"/>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39"/>
          <p:cNvSpPr txBox="1"/>
          <p:nvPr>
            <p:ph idx="2" type="body"/>
          </p:nvPr>
        </p:nvSpPr>
        <p:spPr>
          <a:xfrm>
            <a:off x="1253886" y="2385390"/>
            <a:ext cx="3405257" cy="402935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Headline_1colText alt">
  <p:cSld name="1lineHeadline_1colText alt">
    <p:spTree>
      <p:nvGrpSpPr>
        <p:cNvPr id="154" name="Shape 154"/>
        <p:cNvGrpSpPr/>
        <p:nvPr/>
      </p:nvGrpSpPr>
      <p:grpSpPr>
        <a:xfrm>
          <a:off x="0" y="0"/>
          <a:ext cx="0" cy="0"/>
          <a:chOff x="0" y="0"/>
          <a:chExt cx="0" cy="0"/>
        </a:xfrm>
      </p:grpSpPr>
      <p:pic>
        <p:nvPicPr>
          <p:cNvPr descr="Logo, icon&#10;&#10;Description automatically generated" id="155" name="Google Shape;155;p40"/>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56" name="Google Shape;156;p40"/>
          <p:cNvSpPr txBox="1"/>
          <p:nvPr>
            <p:ph idx="1" type="body"/>
          </p:nvPr>
        </p:nvSpPr>
        <p:spPr>
          <a:xfrm>
            <a:off x="6073886" y="868542"/>
            <a:ext cx="3418466"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Shape, rectangle&#10;&#10;Description automatically generated" id="157" name="Google Shape;157;p40"/>
          <p:cNvPicPr preferRelativeResize="0"/>
          <p:nvPr/>
        </p:nvPicPr>
        <p:blipFill rotWithShape="1">
          <a:blip r:embed="rId3">
            <a:alphaModFix/>
          </a:blip>
          <a:srcRect b="5593" l="0" r="13116" t="0"/>
          <a:stretch/>
        </p:blipFill>
        <p:spPr>
          <a:xfrm flipH="1">
            <a:off x="0" y="3429000"/>
            <a:ext cx="3056492" cy="3429000"/>
          </a:xfrm>
          <a:prstGeom prst="rect">
            <a:avLst/>
          </a:prstGeom>
          <a:noFill/>
          <a:ln>
            <a:noFill/>
          </a:ln>
        </p:spPr>
      </p:pic>
      <p:sp>
        <p:nvSpPr>
          <p:cNvPr id="158" name="Google Shape;158;p40"/>
          <p:cNvSpPr txBox="1"/>
          <p:nvPr>
            <p:ph idx="2" type="body"/>
          </p:nvPr>
        </p:nvSpPr>
        <p:spPr>
          <a:xfrm>
            <a:off x="6111805" y="1628775"/>
            <a:ext cx="3405257" cy="466600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5995">
          <p15:clr>
            <a:srgbClr val="FBAE40"/>
          </p15:clr>
        </p15:guide>
        <p15:guide id="3" pos="3817">
          <p15:clr>
            <a:srgbClr val="FBAE40"/>
          </p15:clr>
        </p15:guide>
        <p15:guide id="4" pos="6244">
          <p15:clr>
            <a:srgbClr val="FBAE40"/>
          </p15:clr>
        </p15:guide>
        <p15:guide id="5" orient="horz" pos="1026">
          <p15:clr>
            <a:srgbClr val="FBAE40"/>
          </p15:clr>
        </p15:guide>
        <p15:guide id="6" orient="horz" pos="5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Headline_1colText alt">
  <p:cSld name="2lineHeadline_1colText alt">
    <p:spTree>
      <p:nvGrpSpPr>
        <p:cNvPr id="159" name="Shape 159"/>
        <p:cNvGrpSpPr/>
        <p:nvPr/>
      </p:nvGrpSpPr>
      <p:grpSpPr>
        <a:xfrm>
          <a:off x="0" y="0"/>
          <a:ext cx="0" cy="0"/>
          <a:chOff x="0" y="0"/>
          <a:chExt cx="0" cy="0"/>
        </a:xfrm>
      </p:grpSpPr>
      <p:pic>
        <p:nvPicPr>
          <p:cNvPr descr="Logo, icon&#10;&#10;Description automatically generated" id="160" name="Google Shape;160;p41"/>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pic>
        <p:nvPicPr>
          <p:cNvPr descr="Shape, rectangle&#10;&#10;Description automatically generated" id="161" name="Google Shape;161;p41"/>
          <p:cNvPicPr preferRelativeResize="0"/>
          <p:nvPr/>
        </p:nvPicPr>
        <p:blipFill rotWithShape="1">
          <a:blip r:embed="rId3">
            <a:alphaModFix/>
          </a:blip>
          <a:srcRect b="5593" l="0" r="13116" t="0"/>
          <a:stretch/>
        </p:blipFill>
        <p:spPr>
          <a:xfrm flipH="1">
            <a:off x="0" y="3429000"/>
            <a:ext cx="3056492" cy="3429000"/>
          </a:xfrm>
          <a:prstGeom prst="rect">
            <a:avLst/>
          </a:prstGeom>
          <a:noFill/>
          <a:ln>
            <a:noFill/>
          </a:ln>
        </p:spPr>
      </p:pic>
      <p:sp>
        <p:nvSpPr>
          <p:cNvPr id="162" name="Google Shape;162;p41"/>
          <p:cNvSpPr txBox="1"/>
          <p:nvPr>
            <p:ph idx="1" type="body"/>
          </p:nvPr>
        </p:nvSpPr>
        <p:spPr>
          <a:xfrm>
            <a:off x="6069496" y="868542"/>
            <a:ext cx="3419061" cy="1191673"/>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41"/>
          <p:cNvSpPr txBox="1"/>
          <p:nvPr>
            <p:ph idx="2" type="body"/>
          </p:nvPr>
        </p:nvSpPr>
        <p:spPr>
          <a:xfrm>
            <a:off x="6069495" y="2385391"/>
            <a:ext cx="3538331" cy="402935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5995">
          <p15:clr>
            <a:srgbClr val="FBAE40"/>
          </p15:clr>
        </p15:guide>
        <p15:guide id="3" pos="3817">
          <p15:clr>
            <a:srgbClr val="FBAE40"/>
          </p15:clr>
        </p15:guide>
        <p15:guide id="4" pos="6244">
          <p15:clr>
            <a:srgbClr val="FBAE40"/>
          </p15:clr>
        </p15:guide>
        <p15:guide id="5" orient="horz" pos="1253">
          <p15:clr>
            <a:srgbClr val="FBAE40"/>
          </p15:clr>
        </p15:guide>
        <p15:guide id="6" orient="horz" pos="5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Headline_1colText+picture">
  <p:cSld name="2lineHeadline_1colText+picture">
    <p:spTree>
      <p:nvGrpSpPr>
        <p:cNvPr id="164" name="Shape 164"/>
        <p:cNvGrpSpPr/>
        <p:nvPr/>
      </p:nvGrpSpPr>
      <p:grpSpPr>
        <a:xfrm>
          <a:off x="0" y="0"/>
          <a:ext cx="0" cy="0"/>
          <a:chOff x="0" y="0"/>
          <a:chExt cx="0" cy="0"/>
        </a:xfrm>
      </p:grpSpPr>
      <p:pic>
        <p:nvPicPr>
          <p:cNvPr descr="Logo, icon&#10;&#10;Description automatically generated" id="165" name="Google Shape;165;p42"/>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66" name="Google Shape;166;p42"/>
          <p:cNvSpPr txBox="1"/>
          <p:nvPr>
            <p:ph idx="1" type="body"/>
          </p:nvPr>
        </p:nvSpPr>
        <p:spPr>
          <a:xfrm>
            <a:off x="1250925" y="868542"/>
            <a:ext cx="4328240"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2"/>
          <p:cNvSpPr txBox="1"/>
          <p:nvPr>
            <p:ph idx="2" type="body"/>
          </p:nvPr>
        </p:nvSpPr>
        <p:spPr>
          <a:xfrm>
            <a:off x="1246914" y="1926186"/>
            <a:ext cx="4665687" cy="222946"/>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2"/>
              </a:buClr>
              <a:buSzPts val="1300"/>
              <a:buNone/>
              <a:defRPr b="1" i="0" sz="13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42"/>
          <p:cNvSpPr/>
          <p:nvPr>
            <p:ph idx="3" type="pic"/>
          </p:nvPr>
        </p:nvSpPr>
        <p:spPr>
          <a:xfrm>
            <a:off x="6275388" y="908050"/>
            <a:ext cx="5114925" cy="5400675"/>
          </a:xfrm>
          <a:prstGeom prst="rect">
            <a:avLst/>
          </a:prstGeom>
          <a:noFill/>
          <a:ln>
            <a:noFill/>
          </a:ln>
        </p:spPr>
      </p:sp>
      <p:sp>
        <p:nvSpPr>
          <p:cNvPr id="169" name="Google Shape;169;p42"/>
          <p:cNvSpPr txBox="1"/>
          <p:nvPr>
            <p:ph idx="4"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42"/>
          <p:cNvSpPr txBox="1"/>
          <p:nvPr>
            <p:ph idx="5" type="body"/>
          </p:nvPr>
        </p:nvSpPr>
        <p:spPr>
          <a:xfrm>
            <a:off x="1246914" y="2293939"/>
            <a:ext cx="4665687" cy="4014786"/>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53">
          <p15:clr>
            <a:srgbClr val="FBAE40"/>
          </p15:clr>
        </p15:guide>
        <p15:guide id="7" orient="horz" pos="5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lineHeadline+picture">
  <p:cSld name="2lineHeadline+picture">
    <p:spTree>
      <p:nvGrpSpPr>
        <p:cNvPr id="171" name="Shape 171"/>
        <p:cNvGrpSpPr/>
        <p:nvPr/>
      </p:nvGrpSpPr>
      <p:grpSpPr>
        <a:xfrm>
          <a:off x="0" y="0"/>
          <a:ext cx="0" cy="0"/>
          <a:chOff x="0" y="0"/>
          <a:chExt cx="0" cy="0"/>
        </a:xfrm>
      </p:grpSpPr>
      <p:pic>
        <p:nvPicPr>
          <p:cNvPr descr="Logo, icon&#10;&#10;Description automatically generated" id="172" name="Google Shape;172;p43"/>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73" name="Google Shape;173;p43"/>
          <p:cNvSpPr txBox="1"/>
          <p:nvPr>
            <p:ph idx="1" type="body"/>
          </p:nvPr>
        </p:nvSpPr>
        <p:spPr>
          <a:xfrm>
            <a:off x="1250925" y="868542"/>
            <a:ext cx="4513771"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3"/>
          <p:cNvSpPr/>
          <p:nvPr>
            <p:ph idx="2" type="pic"/>
          </p:nvPr>
        </p:nvSpPr>
        <p:spPr>
          <a:xfrm>
            <a:off x="1235076" y="2024063"/>
            <a:ext cx="10155238" cy="4284662"/>
          </a:xfrm>
          <a:prstGeom prst="rect">
            <a:avLst/>
          </a:prstGeom>
          <a:noFill/>
          <a:ln>
            <a:noFill/>
          </a:ln>
        </p:spPr>
      </p:sp>
      <p:sp>
        <p:nvSpPr>
          <p:cNvPr id="175" name="Google Shape;175;p43"/>
          <p:cNvSpPr txBox="1"/>
          <p:nvPr>
            <p:ph idx="3"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75">
          <p15:clr>
            <a:srgbClr val="FBAE40"/>
          </p15:clr>
        </p15:guide>
        <p15:guide id="7" orient="horz" pos="5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Text+2Pictures">
  <p:cSld name="1colText+2Pictures">
    <p:spTree>
      <p:nvGrpSpPr>
        <p:cNvPr id="176" name="Shape 176"/>
        <p:cNvGrpSpPr/>
        <p:nvPr/>
      </p:nvGrpSpPr>
      <p:grpSpPr>
        <a:xfrm>
          <a:off x="0" y="0"/>
          <a:ext cx="0" cy="0"/>
          <a:chOff x="0" y="0"/>
          <a:chExt cx="0" cy="0"/>
        </a:xfrm>
      </p:grpSpPr>
      <p:pic>
        <p:nvPicPr>
          <p:cNvPr descr="Logo, icon&#10;&#10;Description automatically generated" id="177" name="Google Shape;177;p44"/>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78" name="Google Shape;178;p44"/>
          <p:cNvSpPr txBox="1"/>
          <p:nvPr>
            <p:ph idx="1" type="body"/>
          </p:nvPr>
        </p:nvSpPr>
        <p:spPr>
          <a:xfrm>
            <a:off x="1250925" y="868542"/>
            <a:ext cx="4553527"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44"/>
          <p:cNvSpPr/>
          <p:nvPr>
            <p:ph idx="2" type="pic"/>
          </p:nvPr>
        </p:nvSpPr>
        <p:spPr>
          <a:xfrm>
            <a:off x="7680325" y="1989138"/>
            <a:ext cx="3095625" cy="2076450"/>
          </a:xfrm>
          <a:prstGeom prst="rect">
            <a:avLst/>
          </a:prstGeom>
          <a:noFill/>
          <a:ln>
            <a:noFill/>
          </a:ln>
        </p:spPr>
      </p:sp>
      <p:sp>
        <p:nvSpPr>
          <p:cNvPr id="180" name="Google Shape;180;p44"/>
          <p:cNvSpPr/>
          <p:nvPr>
            <p:ph idx="3" type="pic"/>
          </p:nvPr>
        </p:nvSpPr>
        <p:spPr>
          <a:xfrm>
            <a:off x="7680325" y="4220957"/>
            <a:ext cx="3095625" cy="2076450"/>
          </a:xfrm>
          <a:prstGeom prst="rect">
            <a:avLst/>
          </a:prstGeom>
          <a:noFill/>
          <a:ln>
            <a:noFill/>
          </a:ln>
        </p:spPr>
      </p:sp>
      <p:sp>
        <p:nvSpPr>
          <p:cNvPr id="181" name="Google Shape;181;p44"/>
          <p:cNvSpPr txBox="1"/>
          <p:nvPr>
            <p:ph idx="4" type="body"/>
          </p:nvPr>
        </p:nvSpPr>
        <p:spPr>
          <a:xfrm>
            <a:off x="1250925" y="2017024"/>
            <a:ext cx="5961088" cy="428038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4838">
          <p15:clr>
            <a:srgbClr val="FBAE40"/>
          </p15:clr>
        </p15:guide>
        <p15:guide id="3" pos="4543">
          <p15:clr>
            <a:srgbClr val="FBAE40"/>
          </p15:clr>
        </p15:guide>
        <p15:guide id="4" pos="778">
          <p15:clr>
            <a:srgbClr val="FBAE40"/>
          </p15:clr>
        </p15:guide>
        <p15:guide id="5" orient="horz" pos="1253">
          <p15:clr>
            <a:srgbClr val="FBAE40"/>
          </p15:clr>
        </p15:guide>
        <p15:guide id="6" orient="horz" pos="572">
          <p15:clr>
            <a:srgbClr val="FBAE40"/>
          </p15:clr>
        </p15:guide>
        <p15:guide id="7" pos="2547">
          <p15:clr>
            <a:srgbClr val="FBAE40"/>
          </p15:clr>
        </p15:guide>
        <p15:guide id="8" pos="27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line headline/2col text+subheads">
  <p:cSld name="1line headline/2col text+subheads">
    <p:spTree>
      <p:nvGrpSpPr>
        <p:cNvPr id="29" name="Shape 29"/>
        <p:cNvGrpSpPr/>
        <p:nvPr/>
      </p:nvGrpSpPr>
      <p:grpSpPr>
        <a:xfrm>
          <a:off x="0" y="0"/>
          <a:ext cx="0" cy="0"/>
          <a:chOff x="0" y="0"/>
          <a:chExt cx="0" cy="0"/>
        </a:xfrm>
      </p:grpSpPr>
      <p:pic>
        <p:nvPicPr>
          <p:cNvPr descr="Shape, rectangle&#10;&#10;Description automatically generated" id="30" name="Google Shape;30;p18"/>
          <p:cNvPicPr preferRelativeResize="0"/>
          <p:nvPr/>
        </p:nvPicPr>
        <p:blipFill rotWithShape="1">
          <a:blip r:embed="rId2">
            <a:alphaModFix/>
          </a:blip>
          <a:srcRect b="5593" l="0" r="13116" t="0"/>
          <a:stretch/>
        </p:blipFill>
        <p:spPr>
          <a:xfrm>
            <a:off x="9135508" y="3429000"/>
            <a:ext cx="3056492" cy="3429000"/>
          </a:xfrm>
          <a:prstGeom prst="rect">
            <a:avLst/>
          </a:prstGeom>
          <a:noFill/>
          <a:ln>
            <a:noFill/>
          </a:ln>
        </p:spPr>
      </p:pic>
      <p:pic>
        <p:nvPicPr>
          <p:cNvPr descr="Logo, icon&#10;&#10;Description automatically generated" id="31" name="Google Shape;31;p18"/>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32" name="Google Shape;32;p18"/>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2" type="body"/>
          </p:nvPr>
        </p:nvSpPr>
        <p:spPr>
          <a:xfrm>
            <a:off x="1246915" y="1569002"/>
            <a:ext cx="3408218" cy="430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300"/>
              <a:buNone/>
              <a:defRPr b="1" i="0" sz="13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3" type="body"/>
          </p:nvPr>
        </p:nvSpPr>
        <p:spPr>
          <a:xfrm>
            <a:off x="5033469" y="1569002"/>
            <a:ext cx="3408218" cy="430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Clr>
                <a:schemeClr val="dk2"/>
              </a:buClr>
              <a:buSzPts val="1300"/>
              <a:buNone/>
              <a:defRPr b="1" i="0" sz="13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4" type="body"/>
          </p:nvPr>
        </p:nvSpPr>
        <p:spPr>
          <a:xfrm>
            <a:off x="1237671" y="2120348"/>
            <a:ext cx="3408217" cy="415171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5" type="body"/>
          </p:nvPr>
        </p:nvSpPr>
        <p:spPr>
          <a:xfrm>
            <a:off x="5021395" y="2120348"/>
            <a:ext cx="3408217" cy="415171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160">
          <p15:clr>
            <a:srgbClr val="FBAE40"/>
          </p15:clr>
        </p15:guide>
        <p15:guide id="3" pos="2933">
          <p15:clr>
            <a:srgbClr val="FBAE40"/>
          </p15:clr>
        </p15:guide>
        <p15:guide id="4" pos="778">
          <p15:clr>
            <a:srgbClr val="FBAE40"/>
          </p15:clr>
        </p15:guide>
        <p15:guide id="5" pos="5314">
          <p15:clr>
            <a:srgbClr val="FBAE40"/>
          </p15:clr>
        </p15:guide>
        <p15:guide id="6" orient="horz" pos="1026">
          <p15:clr>
            <a:srgbClr val="FBAE40"/>
          </p15:clr>
        </p15:guide>
        <p15:guide id="7" orient="horz" pos="5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Text+breakout box with picture">
  <p:cSld name="1colText+breakout box with picture">
    <p:spTree>
      <p:nvGrpSpPr>
        <p:cNvPr id="182" name="Shape 182"/>
        <p:cNvGrpSpPr/>
        <p:nvPr/>
      </p:nvGrpSpPr>
      <p:grpSpPr>
        <a:xfrm>
          <a:off x="0" y="0"/>
          <a:ext cx="0" cy="0"/>
          <a:chOff x="0" y="0"/>
          <a:chExt cx="0" cy="0"/>
        </a:xfrm>
      </p:grpSpPr>
      <p:pic>
        <p:nvPicPr>
          <p:cNvPr descr="Logo, icon&#10;&#10;Description automatically generated" id="183" name="Google Shape;183;p45"/>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84" name="Google Shape;184;p45"/>
          <p:cNvSpPr txBox="1"/>
          <p:nvPr>
            <p:ph idx="1" type="body"/>
          </p:nvPr>
        </p:nvSpPr>
        <p:spPr>
          <a:xfrm>
            <a:off x="1250925" y="868542"/>
            <a:ext cx="4182466"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45"/>
          <p:cNvSpPr/>
          <p:nvPr/>
        </p:nvSpPr>
        <p:spPr>
          <a:xfrm>
            <a:off x="7680325" y="958572"/>
            <a:ext cx="3095625" cy="5913437"/>
          </a:xfrm>
          <a:prstGeom prst="round1Rect">
            <a:avLst>
              <a:gd fmla="val 9349"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A8BDDB"/>
              </a:solidFill>
              <a:latin typeface="Calibri"/>
              <a:ea typeface="Calibri"/>
              <a:cs typeface="Calibri"/>
              <a:sym typeface="Calibri"/>
            </a:endParaRPr>
          </a:p>
        </p:txBody>
      </p:sp>
      <p:sp>
        <p:nvSpPr>
          <p:cNvPr id="186" name="Google Shape;186;p45"/>
          <p:cNvSpPr/>
          <p:nvPr>
            <p:ph idx="2" type="pic"/>
          </p:nvPr>
        </p:nvSpPr>
        <p:spPr>
          <a:xfrm>
            <a:off x="7680325" y="950913"/>
            <a:ext cx="3095625" cy="2076450"/>
          </a:xfrm>
          <a:prstGeom prst="rect">
            <a:avLst/>
          </a:prstGeom>
          <a:noFill/>
          <a:ln>
            <a:noFill/>
          </a:ln>
        </p:spPr>
      </p:sp>
      <p:sp>
        <p:nvSpPr>
          <p:cNvPr id="187" name="Google Shape;187;p45"/>
          <p:cNvSpPr txBox="1"/>
          <p:nvPr>
            <p:ph idx="3" type="body"/>
          </p:nvPr>
        </p:nvSpPr>
        <p:spPr>
          <a:xfrm>
            <a:off x="7900678" y="3269398"/>
            <a:ext cx="2654918" cy="265414"/>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45"/>
          <p:cNvSpPr txBox="1"/>
          <p:nvPr>
            <p:ph idx="4" type="body"/>
          </p:nvPr>
        </p:nvSpPr>
        <p:spPr>
          <a:xfrm>
            <a:off x="7900988" y="3684588"/>
            <a:ext cx="2654608" cy="2624137"/>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300"/>
              </a:spcBef>
              <a:spcAft>
                <a:spcPts val="0"/>
              </a:spcAft>
              <a:buClr>
                <a:schemeClr val="dk1"/>
              </a:buClr>
              <a:buSzPts val="1400"/>
              <a:buFont typeface="Arial"/>
              <a:buChar char="•"/>
              <a:defRPr sz="1400"/>
            </a:lvl1pPr>
            <a:lvl2pPr indent="-317500" lvl="1" marL="914400" algn="l">
              <a:lnSpc>
                <a:spcPct val="90000"/>
              </a:lnSpc>
              <a:spcBef>
                <a:spcPts val="300"/>
              </a:spcBef>
              <a:spcAft>
                <a:spcPts val="0"/>
              </a:spcAft>
              <a:buClr>
                <a:schemeClr val="dk1"/>
              </a:buClr>
              <a:buSzPts val="1400"/>
              <a:buChar char="•"/>
              <a:defRPr sz="1400"/>
            </a:lvl2pPr>
            <a:lvl3pPr indent="-317500" lvl="2" marL="1371600" algn="l">
              <a:lnSpc>
                <a:spcPct val="90000"/>
              </a:lnSpc>
              <a:spcBef>
                <a:spcPts val="300"/>
              </a:spcBef>
              <a:spcAft>
                <a:spcPts val="0"/>
              </a:spcAft>
              <a:buClr>
                <a:schemeClr val="dk1"/>
              </a:buClr>
              <a:buSzPts val="1400"/>
              <a:buChar char="•"/>
              <a:defRPr sz="1400"/>
            </a:lvl3pPr>
            <a:lvl4pPr indent="-317500" lvl="3" marL="1828800" algn="l">
              <a:lnSpc>
                <a:spcPct val="90000"/>
              </a:lnSpc>
              <a:spcBef>
                <a:spcPts val="300"/>
              </a:spcBef>
              <a:spcAft>
                <a:spcPts val="0"/>
              </a:spcAft>
              <a:buClr>
                <a:schemeClr val="dk1"/>
              </a:buClr>
              <a:buSzPts val="1400"/>
              <a:buChar char="•"/>
              <a:defRPr sz="1400"/>
            </a:lvl4pPr>
            <a:lvl5pPr indent="-317500" lvl="4" marL="2286000" algn="l">
              <a:lnSpc>
                <a:spcPct val="90000"/>
              </a:lnSpc>
              <a:spcBef>
                <a:spcPts val="3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5"/>
          <p:cNvSpPr txBox="1"/>
          <p:nvPr>
            <p:ph idx="5" type="body"/>
          </p:nvPr>
        </p:nvSpPr>
        <p:spPr>
          <a:xfrm>
            <a:off x="1250925" y="2017024"/>
            <a:ext cx="5961088" cy="429170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4838">
          <p15:clr>
            <a:srgbClr val="FBAE40"/>
          </p15:clr>
        </p15:guide>
        <p15:guide id="3" pos="4543">
          <p15:clr>
            <a:srgbClr val="FBAE40"/>
          </p15:clr>
        </p15:guide>
        <p15:guide id="4" pos="778">
          <p15:clr>
            <a:srgbClr val="FBAE40"/>
          </p15:clr>
        </p15:guide>
        <p15:guide id="5" orient="horz" pos="1253">
          <p15:clr>
            <a:srgbClr val="FBAE40"/>
          </p15:clr>
        </p15:guide>
        <p15:guide id="6" orient="horz" pos="572">
          <p15:clr>
            <a:srgbClr val="FBAE40"/>
          </p15:clr>
        </p15:guide>
        <p15:guide id="7" pos="2547">
          <p15:clr>
            <a:srgbClr val="FBAE40"/>
          </p15:clr>
        </p15:guide>
        <p15:guide id="8" pos="27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Text+picures">
  <p:cSld name="3colText+picures">
    <p:spTree>
      <p:nvGrpSpPr>
        <p:cNvPr id="190" name="Shape 190"/>
        <p:cNvGrpSpPr/>
        <p:nvPr/>
      </p:nvGrpSpPr>
      <p:grpSpPr>
        <a:xfrm>
          <a:off x="0" y="0"/>
          <a:ext cx="0" cy="0"/>
          <a:chOff x="0" y="0"/>
          <a:chExt cx="0" cy="0"/>
        </a:xfrm>
      </p:grpSpPr>
      <p:pic>
        <p:nvPicPr>
          <p:cNvPr descr="Logo, icon&#10;&#10;Description automatically generated" id="191" name="Google Shape;191;p46"/>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192" name="Google Shape;192;p46"/>
          <p:cNvSpPr txBox="1"/>
          <p:nvPr>
            <p:ph idx="1" type="body"/>
          </p:nvPr>
        </p:nvSpPr>
        <p:spPr>
          <a:xfrm>
            <a:off x="1250925" y="868542"/>
            <a:ext cx="4566779"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46"/>
          <p:cNvSpPr/>
          <p:nvPr>
            <p:ph idx="2" type="pic"/>
          </p:nvPr>
        </p:nvSpPr>
        <p:spPr>
          <a:xfrm>
            <a:off x="4620560" y="2024048"/>
            <a:ext cx="2951815" cy="1501561"/>
          </a:xfrm>
          <a:prstGeom prst="rect">
            <a:avLst/>
          </a:prstGeom>
          <a:noFill/>
          <a:ln>
            <a:noFill/>
          </a:ln>
        </p:spPr>
      </p:sp>
      <p:sp>
        <p:nvSpPr>
          <p:cNvPr id="194" name="Google Shape;194;p46"/>
          <p:cNvSpPr txBox="1"/>
          <p:nvPr>
            <p:ph idx="3" type="body"/>
          </p:nvPr>
        </p:nvSpPr>
        <p:spPr>
          <a:xfrm>
            <a:off x="4620560" y="3713859"/>
            <a:ext cx="2951850" cy="441299"/>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300"/>
              <a:buNone/>
              <a:defRPr b="1" i="0" sz="1300">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5" name="Google Shape;195;p46"/>
          <p:cNvCxnSpPr/>
          <p:nvPr/>
        </p:nvCxnSpPr>
        <p:spPr>
          <a:xfrm>
            <a:off x="4620560" y="4234670"/>
            <a:ext cx="2951814" cy="0"/>
          </a:xfrm>
          <a:prstGeom prst="straightConnector1">
            <a:avLst/>
          </a:prstGeom>
          <a:noFill/>
          <a:ln cap="flat" cmpd="sng" w="9525">
            <a:solidFill>
              <a:schemeClr val="accent6"/>
            </a:solidFill>
            <a:prstDash val="solid"/>
            <a:miter lim="800000"/>
            <a:headEnd len="sm" w="sm" type="none"/>
            <a:tailEnd len="sm" w="sm" type="none"/>
          </a:ln>
        </p:spPr>
      </p:cxnSp>
      <p:sp>
        <p:nvSpPr>
          <p:cNvPr id="196" name="Google Shape;196;p46"/>
          <p:cNvSpPr/>
          <p:nvPr>
            <p:ph idx="4" type="pic"/>
          </p:nvPr>
        </p:nvSpPr>
        <p:spPr>
          <a:xfrm>
            <a:off x="1241255" y="2024048"/>
            <a:ext cx="2951815" cy="1501561"/>
          </a:xfrm>
          <a:prstGeom prst="rect">
            <a:avLst/>
          </a:prstGeom>
          <a:noFill/>
          <a:ln>
            <a:noFill/>
          </a:ln>
        </p:spPr>
      </p:sp>
      <p:sp>
        <p:nvSpPr>
          <p:cNvPr id="197" name="Google Shape;197;p46"/>
          <p:cNvSpPr txBox="1"/>
          <p:nvPr>
            <p:ph idx="5" type="body"/>
          </p:nvPr>
        </p:nvSpPr>
        <p:spPr>
          <a:xfrm>
            <a:off x="1241255" y="3713859"/>
            <a:ext cx="2951850" cy="441299"/>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300"/>
              <a:buNone/>
              <a:defRPr b="1" i="0" sz="1300">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98" name="Google Shape;198;p46"/>
          <p:cNvCxnSpPr/>
          <p:nvPr/>
        </p:nvCxnSpPr>
        <p:spPr>
          <a:xfrm>
            <a:off x="1241255" y="4234670"/>
            <a:ext cx="2951814" cy="0"/>
          </a:xfrm>
          <a:prstGeom prst="straightConnector1">
            <a:avLst/>
          </a:prstGeom>
          <a:noFill/>
          <a:ln cap="flat" cmpd="sng" w="9525">
            <a:solidFill>
              <a:schemeClr val="accent6"/>
            </a:solidFill>
            <a:prstDash val="solid"/>
            <a:miter lim="800000"/>
            <a:headEnd len="sm" w="sm" type="none"/>
            <a:tailEnd len="sm" w="sm" type="none"/>
          </a:ln>
        </p:spPr>
      </p:cxnSp>
      <p:sp>
        <p:nvSpPr>
          <p:cNvPr id="199" name="Google Shape;199;p46"/>
          <p:cNvSpPr/>
          <p:nvPr>
            <p:ph idx="6" type="pic"/>
          </p:nvPr>
        </p:nvSpPr>
        <p:spPr>
          <a:xfrm>
            <a:off x="7933603" y="2024048"/>
            <a:ext cx="2951815" cy="1501561"/>
          </a:xfrm>
          <a:prstGeom prst="rect">
            <a:avLst/>
          </a:prstGeom>
          <a:noFill/>
          <a:ln>
            <a:noFill/>
          </a:ln>
        </p:spPr>
      </p:sp>
      <p:sp>
        <p:nvSpPr>
          <p:cNvPr id="200" name="Google Shape;200;p46"/>
          <p:cNvSpPr txBox="1"/>
          <p:nvPr>
            <p:ph idx="7" type="body"/>
          </p:nvPr>
        </p:nvSpPr>
        <p:spPr>
          <a:xfrm>
            <a:off x="7933603" y="3713859"/>
            <a:ext cx="2951850" cy="441299"/>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300"/>
              <a:buNone/>
              <a:defRPr b="1" i="0" sz="1300">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1" name="Google Shape;201;p46"/>
          <p:cNvCxnSpPr/>
          <p:nvPr/>
        </p:nvCxnSpPr>
        <p:spPr>
          <a:xfrm>
            <a:off x="7933603" y="4234670"/>
            <a:ext cx="2951814" cy="0"/>
          </a:xfrm>
          <a:prstGeom prst="straightConnector1">
            <a:avLst/>
          </a:prstGeom>
          <a:noFill/>
          <a:ln cap="flat" cmpd="sng" w="9525">
            <a:solidFill>
              <a:schemeClr val="accent6"/>
            </a:solidFill>
            <a:prstDash val="solid"/>
            <a:miter lim="800000"/>
            <a:headEnd len="sm" w="sm" type="none"/>
            <a:tailEnd len="sm" w="sm" type="none"/>
          </a:ln>
        </p:spPr>
      </p:cxnSp>
      <p:sp>
        <p:nvSpPr>
          <p:cNvPr id="202" name="Google Shape;202;p46"/>
          <p:cNvSpPr txBox="1"/>
          <p:nvPr>
            <p:ph idx="8" type="body"/>
          </p:nvPr>
        </p:nvSpPr>
        <p:spPr>
          <a:xfrm>
            <a:off x="1250925" y="4392883"/>
            <a:ext cx="2951505" cy="215324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17500" lvl="1" marL="914400" algn="l">
              <a:lnSpc>
                <a:spcPct val="90000"/>
              </a:lnSpc>
              <a:spcBef>
                <a:spcPts val="600"/>
              </a:spcBef>
              <a:spcAft>
                <a:spcPts val="0"/>
              </a:spcAft>
              <a:buClr>
                <a:schemeClr val="dk1"/>
              </a:buClr>
              <a:buSzPts val="1400"/>
              <a:buChar char="•"/>
              <a:defRPr sz="1400"/>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46"/>
          <p:cNvSpPr txBox="1"/>
          <p:nvPr>
            <p:ph idx="9" type="body"/>
          </p:nvPr>
        </p:nvSpPr>
        <p:spPr>
          <a:xfrm>
            <a:off x="4630230" y="4392883"/>
            <a:ext cx="2951505" cy="215324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17500" lvl="1" marL="914400" algn="l">
              <a:lnSpc>
                <a:spcPct val="90000"/>
              </a:lnSpc>
              <a:spcBef>
                <a:spcPts val="600"/>
              </a:spcBef>
              <a:spcAft>
                <a:spcPts val="0"/>
              </a:spcAft>
              <a:buClr>
                <a:schemeClr val="dk1"/>
              </a:buClr>
              <a:buSzPts val="1400"/>
              <a:buChar char="•"/>
              <a:defRPr sz="1400"/>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6"/>
          <p:cNvSpPr txBox="1"/>
          <p:nvPr>
            <p:ph idx="13" type="body"/>
          </p:nvPr>
        </p:nvSpPr>
        <p:spPr>
          <a:xfrm>
            <a:off x="7956526" y="4392883"/>
            <a:ext cx="2951505" cy="215324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17500" lvl="1" marL="914400" algn="l">
              <a:lnSpc>
                <a:spcPct val="90000"/>
              </a:lnSpc>
              <a:spcBef>
                <a:spcPts val="600"/>
              </a:spcBef>
              <a:spcAft>
                <a:spcPts val="0"/>
              </a:spcAft>
              <a:buClr>
                <a:schemeClr val="dk1"/>
              </a:buClr>
              <a:buSzPts val="1400"/>
              <a:buChar char="•"/>
              <a:defRPr sz="1400"/>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6879">
          <p15:clr>
            <a:srgbClr val="FBAE40"/>
          </p15:clr>
        </p15:guide>
        <p15:guide id="3" pos="4770">
          <p15:clr>
            <a:srgbClr val="FBAE40"/>
          </p15:clr>
        </p15:guide>
        <p15:guide id="4" pos="778">
          <p15:clr>
            <a:srgbClr val="FBAE40"/>
          </p15:clr>
        </p15:guide>
        <p15:guide id="5" orient="horz" pos="1253">
          <p15:clr>
            <a:srgbClr val="FBAE40"/>
          </p15:clr>
        </p15:guide>
        <p15:guide id="6" orient="horz" pos="572">
          <p15:clr>
            <a:srgbClr val="FBAE40"/>
          </p15:clr>
        </p15:guide>
        <p15:guide id="7" pos="2661">
          <p15:clr>
            <a:srgbClr val="FBAE40"/>
          </p15:clr>
        </p15:guide>
        <p15:guide id="8" pos="2887">
          <p15:clr>
            <a:srgbClr val="FBAE40"/>
          </p15:clr>
        </p15:guide>
        <p15:guide id="9" pos="49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205" name="Shape 205"/>
        <p:cNvGrpSpPr/>
        <p:nvPr/>
      </p:nvGrpSpPr>
      <p:grpSpPr>
        <a:xfrm>
          <a:off x="0" y="0"/>
          <a:ext cx="0" cy="0"/>
          <a:chOff x="0" y="0"/>
          <a:chExt cx="0" cy="0"/>
        </a:xfrm>
      </p:grpSpPr>
      <p:pic>
        <p:nvPicPr>
          <p:cNvPr descr="Logo, icon&#10;&#10;Description automatically generated" id="206" name="Google Shape;206;p47"/>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07" name="Google Shape;207;p47"/>
          <p:cNvSpPr txBox="1"/>
          <p:nvPr>
            <p:ph idx="1" type="body"/>
          </p:nvPr>
        </p:nvSpPr>
        <p:spPr>
          <a:xfrm>
            <a:off x="1250925" y="868542"/>
            <a:ext cx="4487266"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aphicFrame>
        <p:nvGraphicFramePr>
          <p:cNvPr id="208" name="Google Shape;208;p47"/>
          <p:cNvGraphicFramePr/>
          <p:nvPr/>
        </p:nvGraphicFramePr>
        <p:xfrm>
          <a:off x="1246207" y="2024063"/>
          <a:ext cx="3000000" cy="3000000"/>
        </p:xfrm>
        <a:graphic>
          <a:graphicData uri="http://schemas.openxmlformats.org/drawingml/2006/table">
            <a:tbl>
              <a:tblPr bandRow="1" firstCol="1" firstRow="1">
                <a:noFill/>
                <a:tableStyleId>{961880BB-0A64-49DB-BF76-3224BAE84726}</a:tableStyleId>
              </a:tblPr>
              <a:tblGrid>
                <a:gridCol w="1927450"/>
                <a:gridCol w="1893725"/>
                <a:gridCol w="1893725"/>
                <a:gridCol w="1893725"/>
                <a:gridCol w="2090975"/>
              </a:tblGrid>
              <a:tr h="566100">
                <a:tc>
                  <a:txBody>
                    <a:bodyPr/>
                    <a:lstStyle/>
                    <a:p>
                      <a:pPr indent="0" lvl="0" marL="0" marR="0" rtl="0" algn="l">
                        <a:lnSpc>
                          <a:spcPct val="115000"/>
                        </a:lnSpc>
                        <a:spcBef>
                          <a:spcPts val="0"/>
                        </a:spcBef>
                        <a:spcAft>
                          <a:spcPts val="0"/>
                        </a:spcAft>
                        <a:buNone/>
                      </a:pPr>
                      <a:r>
                        <a:rPr b="1" lang="en-US" sz="1200" u="none" cap="none" strike="noStrike">
                          <a:latin typeface="Consolas"/>
                          <a:ea typeface="Consolas"/>
                          <a:cs typeface="Consolas"/>
                          <a:sym typeface="Consolas"/>
                        </a:rPr>
                        <a:t> </a:t>
                      </a:r>
                      <a:endParaRPr b="1" sz="1200" u="none" cap="none" strike="noStrike">
                        <a:latin typeface="Consolas"/>
                        <a:ea typeface="Consolas"/>
                        <a:cs typeface="Consolas"/>
                        <a:sym typeface="Consolas"/>
                      </a:endParaRPr>
                    </a:p>
                  </a:txBody>
                  <a:tcPr marT="0" marB="0" marR="68575" marL="68575" anchor="ctr"/>
                </a:tc>
                <a:tc>
                  <a:txBody>
                    <a:bodyPr/>
                    <a:lstStyle/>
                    <a:p>
                      <a:pPr indent="0" lvl="0" marL="0" marR="0" rtl="0" algn="ctr">
                        <a:lnSpc>
                          <a:spcPct val="115000"/>
                        </a:lnSpc>
                        <a:spcBef>
                          <a:spcPts val="0"/>
                        </a:spcBef>
                        <a:spcAft>
                          <a:spcPts val="0"/>
                        </a:spcAft>
                        <a:buNone/>
                      </a:pPr>
                      <a:r>
                        <a:rPr b="1" i="0" lang="en-US" sz="1200" u="none" cap="none" strike="noStrike">
                          <a:latin typeface="Consolas"/>
                          <a:ea typeface="Consolas"/>
                          <a:cs typeface="Consolas"/>
                          <a:sym typeface="Consolas"/>
                        </a:rPr>
                        <a:t>COLUMN HEAD</a:t>
                      </a:r>
                      <a:endParaRPr b="1" i="0" sz="1200" u="none" cap="none" strike="noStrike">
                        <a:latin typeface="Consolas"/>
                        <a:ea typeface="Consolas"/>
                        <a:cs typeface="Consolas"/>
                        <a:sym typeface="Consolas"/>
                      </a:endParaRPr>
                    </a:p>
                  </a:txBody>
                  <a:tcPr marT="0" marB="0" marR="68575" marL="68575" anchor="ctr"/>
                </a:tc>
                <a:tc>
                  <a:txBody>
                    <a:bodyPr/>
                    <a:lstStyle/>
                    <a:p>
                      <a:pPr indent="0" lvl="0" marL="0" marR="0" rtl="0" algn="ctr">
                        <a:lnSpc>
                          <a:spcPct val="115000"/>
                        </a:lnSpc>
                        <a:spcBef>
                          <a:spcPts val="0"/>
                        </a:spcBef>
                        <a:spcAft>
                          <a:spcPts val="0"/>
                        </a:spcAft>
                        <a:buNone/>
                      </a:pPr>
                      <a:r>
                        <a:rPr b="1" i="0" lang="en-US" sz="1200" u="none" cap="none" strike="noStrike">
                          <a:latin typeface="Consolas"/>
                          <a:ea typeface="Consolas"/>
                          <a:cs typeface="Consolas"/>
                          <a:sym typeface="Consolas"/>
                        </a:rPr>
                        <a:t>COLUMN HEAD</a:t>
                      </a:r>
                      <a:endParaRPr b="1" i="0" sz="1200" u="none" cap="none" strike="noStrike">
                        <a:latin typeface="Consolas"/>
                        <a:ea typeface="Consolas"/>
                        <a:cs typeface="Consolas"/>
                        <a:sym typeface="Consolas"/>
                      </a:endParaRPr>
                    </a:p>
                  </a:txBody>
                  <a:tcPr marT="0" marB="0" marR="68575" marL="68575" anchor="ctr"/>
                </a:tc>
                <a:tc>
                  <a:txBody>
                    <a:bodyPr/>
                    <a:lstStyle/>
                    <a:p>
                      <a:pPr indent="0" lvl="0" marL="0" marR="0" rtl="0" algn="ctr">
                        <a:lnSpc>
                          <a:spcPct val="115000"/>
                        </a:lnSpc>
                        <a:spcBef>
                          <a:spcPts val="0"/>
                        </a:spcBef>
                        <a:spcAft>
                          <a:spcPts val="0"/>
                        </a:spcAft>
                        <a:buNone/>
                      </a:pPr>
                      <a:r>
                        <a:rPr b="1" i="0" lang="en-US" sz="1200" u="none" cap="none" strike="noStrike">
                          <a:latin typeface="Consolas"/>
                          <a:ea typeface="Consolas"/>
                          <a:cs typeface="Consolas"/>
                          <a:sym typeface="Consolas"/>
                        </a:rPr>
                        <a:t>COLUMN HEAD</a:t>
                      </a:r>
                      <a:endParaRPr b="1" i="0" sz="1200" u="none" cap="none" strike="noStrike">
                        <a:latin typeface="Consolas"/>
                        <a:ea typeface="Consolas"/>
                        <a:cs typeface="Consolas"/>
                        <a:sym typeface="Consolas"/>
                      </a:endParaRPr>
                    </a:p>
                  </a:txBody>
                  <a:tcPr marT="0" marB="0" marR="68575" marL="68575" anchor="ctr"/>
                </a:tc>
                <a:tc>
                  <a:txBody>
                    <a:bodyPr/>
                    <a:lstStyle/>
                    <a:p>
                      <a:pPr indent="0" lvl="0" marL="0" marR="0" rtl="0" algn="ctr">
                        <a:lnSpc>
                          <a:spcPct val="115000"/>
                        </a:lnSpc>
                        <a:spcBef>
                          <a:spcPts val="0"/>
                        </a:spcBef>
                        <a:spcAft>
                          <a:spcPts val="0"/>
                        </a:spcAft>
                        <a:buNone/>
                      </a:pPr>
                      <a:r>
                        <a:rPr b="1" i="0" lang="en-US" sz="1200" u="none" cap="none" strike="noStrike">
                          <a:latin typeface="Consolas"/>
                          <a:ea typeface="Consolas"/>
                          <a:cs typeface="Consolas"/>
                          <a:sym typeface="Consolas"/>
                        </a:rPr>
                        <a:t>COLUMN HEAD</a:t>
                      </a:r>
                      <a:endParaRPr b="1" i="0" sz="1200" u="none" cap="none" strike="noStrike">
                        <a:latin typeface="Consolas"/>
                        <a:ea typeface="Consolas"/>
                        <a:cs typeface="Consolas"/>
                        <a:sym typeface="Consolas"/>
                      </a:endParaRPr>
                    </a:p>
                  </a:txBody>
                  <a:tcPr marT="0" marB="0" marR="68575" marL="68575" anchor="ctr"/>
                </a:tc>
              </a:tr>
              <a:tr h="612000">
                <a:tc>
                  <a:txBody>
                    <a:bodyPr/>
                    <a:lstStyle/>
                    <a:p>
                      <a:pPr indent="0" lvl="0" marL="0" marR="0" rtl="0" algn="l">
                        <a:lnSpc>
                          <a:spcPct val="115000"/>
                        </a:lnSpc>
                        <a:spcBef>
                          <a:spcPts val="0"/>
                        </a:spcBef>
                        <a:spcAft>
                          <a:spcPts val="0"/>
                        </a:spcAft>
                        <a:buNone/>
                      </a:pPr>
                      <a:r>
                        <a:rPr b="1" i="0" lang="en-US" sz="1200" u="none" cap="none" strike="noStrike">
                          <a:latin typeface="Lemon"/>
                          <a:ea typeface="Lemon"/>
                          <a:cs typeface="Lemon"/>
                          <a:sym typeface="Lemon"/>
                        </a:rPr>
                        <a:t>LINE A</a:t>
                      </a:r>
                      <a:endParaRPr b="1" i="0" sz="1200" u="none" cap="none" strike="noStrike">
                        <a:latin typeface="Lemon"/>
                        <a:ea typeface="Lemon"/>
                        <a:cs typeface="Lemon"/>
                        <a:sym typeface="Lemon"/>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B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Entry C</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D</a:t>
                      </a:r>
                      <a:endParaRPr/>
                    </a:p>
                  </a:txBody>
                  <a:tcPr marT="0" marB="0" marR="68575" marL="68575" anchor="ctr"/>
                </a:tc>
              </a:tr>
              <a:tr h="612000">
                <a:tc>
                  <a:txBody>
                    <a:bodyPr/>
                    <a:lstStyle/>
                    <a:p>
                      <a:pPr indent="0" lvl="0" marL="0" marR="0" rtl="0" algn="l">
                        <a:lnSpc>
                          <a:spcPct val="115000"/>
                        </a:lnSpc>
                        <a:spcBef>
                          <a:spcPts val="0"/>
                        </a:spcBef>
                        <a:spcAft>
                          <a:spcPts val="0"/>
                        </a:spcAft>
                        <a:buNone/>
                      </a:pPr>
                      <a:r>
                        <a:rPr b="1" i="0" lang="en-US" sz="1200" u="none" cap="none" strike="noStrike">
                          <a:latin typeface="Lemon"/>
                          <a:ea typeface="Lemon"/>
                          <a:cs typeface="Lemon"/>
                          <a:sym typeface="Lemon"/>
                        </a:rPr>
                        <a:t>LINE B</a:t>
                      </a:r>
                      <a:endParaRPr b="1" i="0" sz="1200" u="none" cap="none" strike="noStrike">
                        <a:latin typeface="Lemon"/>
                        <a:ea typeface="Lemon"/>
                        <a:cs typeface="Lemon"/>
                        <a:sym typeface="Lemon"/>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B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Entry C</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D</a:t>
                      </a:r>
                      <a:endParaRPr/>
                    </a:p>
                  </a:txBody>
                  <a:tcPr marT="0" marB="0" marR="68575" marL="68575" anchor="ctr"/>
                </a:tc>
              </a:tr>
              <a:tr h="612000">
                <a:tc>
                  <a:txBody>
                    <a:bodyPr/>
                    <a:lstStyle/>
                    <a:p>
                      <a:pPr indent="0" lvl="0" marL="0" marR="0" rtl="0" algn="l">
                        <a:lnSpc>
                          <a:spcPct val="115000"/>
                        </a:lnSpc>
                        <a:spcBef>
                          <a:spcPts val="0"/>
                        </a:spcBef>
                        <a:spcAft>
                          <a:spcPts val="0"/>
                        </a:spcAft>
                        <a:buNone/>
                      </a:pPr>
                      <a:r>
                        <a:rPr b="1" i="0" lang="en-US" sz="1200" u="none" cap="none" strike="noStrike">
                          <a:latin typeface="Lemon"/>
                          <a:ea typeface="Lemon"/>
                          <a:cs typeface="Lemon"/>
                          <a:sym typeface="Lemon"/>
                        </a:rPr>
                        <a:t>LINE C</a:t>
                      </a:r>
                      <a:endParaRPr b="1" i="0" sz="1200" u="none" cap="none" strike="noStrike">
                        <a:latin typeface="Lemon"/>
                        <a:ea typeface="Lemon"/>
                        <a:cs typeface="Lemon"/>
                        <a:sym typeface="Lemon"/>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B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Entry C</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D</a:t>
                      </a:r>
                      <a:endParaRPr/>
                    </a:p>
                  </a:txBody>
                  <a:tcPr marT="0" marB="0" marR="68575" marL="68575" anchor="ctr"/>
                </a:tc>
              </a:tr>
              <a:tr h="612000">
                <a:tc>
                  <a:txBody>
                    <a:bodyPr/>
                    <a:lstStyle/>
                    <a:p>
                      <a:pPr indent="0" lvl="0" marL="0" marR="0" rtl="0" algn="l">
                        <a:lnSpc>
                          <a:spcPct val="115000"/>
                        </a:lnSpc>
                        <a:spcBef>
                          <a:spcPts val="0"/>
                        </a:spcBef>
                        <a:spcAft>
                          <a:spcPts val="0"/>
                        </a:spcAft>
                        <a:buNone/>
                      </a:pPr>
                      <a:r>
                        <a:rPr b="1" i="0" lang="en-US" sz="1200" u="none" cap="none" strike="noStrike">
                          <a:latin typeface="Lemon"/>
                          <a:ea typeface="Lemon"/>
                          <a:cs typeface="Lemon"/>
                          <a:sym typeface="Lemon"/>
                        </a:rPr>
                        <a:t>LINE D</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B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Entry C</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D</a:t>
                      </a:r>
                      <a:endParaRPr/>
                    </a:p>
                  </a:txBody>
                  <a:tcPr marT="0" marB="0" marR="68575" marL="68575" anchor="ctr"/>
                </a:tc>
              </a:tr>
              <a:tr h="612000">
                <a:tc>
                  <a:txBody>
                    <a:bodyPr/>
                    <a:lstStyle/>
                    <a:p>
                      <a:pPr indent="0" lvl="0" marL="0" marR="0" rtl="0" algn="l">
                        <a:lnSpc>
                          <a:spcPct val="115000"/>
                        </a:lnSpc>
                        <a:spcBef>
                          <a:spcPts val="0"/>
                        </a:spcBef>
                        <a:spcAft>
                          <a:spcPts val="0"/>
                        </a:spcAft>
                        <a:buNone/>
                      </a:pPr>
                      <a:r>
                        <a:rPr b="1" i="0" lang="en-US" sz="1200" u="none" cap="none" strike="noStrike">
                          <a:latin typeface="Lemon"/>
                          <a:ea typeface="Lemon"/>
                          <a:cs typeface="Lemon"/>
                          <a:sym typeface="Lemon"/>
                        </a:rPr>
                        <a:t>LINE E</a:t>
                      </a:r>
                      <a:endParaRPr b="1" i="0" sz="1200" u="none" cap="none" strike="noStrike">
                        <a:latin typeface="Lemon"/>
                        <a:ea typeface="Lemon"/>
                        <a:cs typeface="Lemon"/>
                        <a:sym typeface="Lemon"/>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A</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B </a:t>
                      </a:r>
                      <a:endParaRPr sz="1200" u="none" cap="none" strike="noStrike">
                        <a:latin typeface="Calibri"/>
                        <a:ea typeface="Calibri"/>
                        <a:cs typeface="Calibri"/>
                        <a:sym typeface="Calibri"/>
                      </a:endParaRPr>
                    </a:p>
                  </a:txBody>
                  <a:tcPr marT="0" marB="0" marR="68575" marL="68575" anchor="ctr"/>
                </a:tc>
                <a:tc>
                  <a:txBody>
                    <a:bodyPr/>
                    <a:lstStyle/>
                    <a:p>
                      <a:pPr indent="0" lvl="0" marL="0" marR="0" rtl="0" algn="ctr">
                        <a:lnSpc>
                          <a:spcPct val="100000"/>
                        </a:lnSpc>
                        <a:spcBef>
                          <a:spcPts val="0"/>
                        </a:spcBef>
                        <a:spcAft>
                          <a:spcPts val="0"/>
                        </a:spcAft>
                        <a:buClr>
                          <a:schemeClr val="dk1"/>
                        </a:buClr>
                        <a:buSzPts val="1200"/>
                        <a:buFont typeface="Calibri"/>
                        <a:buNone/>
                      </a:pPr>
                      <a:r>
                        <a:rPr lang="en-US" sz="1200" u="none" cap="none" strike="noStrike">
                          <a:latin typeface="Calibri"/>
                          <a:ea typeface="Calibri"/>
                          <a:cs typeface="Calibri"/>
                          <a:sym typeface="Calibri"/>
                        </a:rPr>
                        <a:t>Entry C</a:t>
                      </a:r>
                      <a:endParaRPr/>
                    </a:p>
                  </a:txBody>
                  <a:tcPr marT="0" marB="0" marR="68575" marL="6857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Entry D</a:t>
                      </a:r>
                      <a:endParaRPr/>
                    </a:p>
                  </a:txBody>
                  <a:tcPr marT="0" marB="0" marR="68575" marL="68575" anchor="ctr"/>
                </a:tc>
              </a:tr>
            </a:tbl>
          </a:graphicData>
        </a:graphic>
      </p:graphicFrame>
      <p:sp>
        <p:nvSpPr>
          <p:cNvPr id="209" name="Google Shape;209;p47"/>
          <p:cNvSpPr txBox="1"/>
          <p:nvPr/>
        </p:nvSpPr>
        <p:spPr>
          <a:xfrm>
            <a:off x="6096000" y="1243266"/>
            <a:ext cx="42716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highlight>
                  <a:srgbClr val="FFFF00"/>
                </a:highlight>
                <a:latin typeface="Calibri"/>
                <a:ea typeface="Calibri"/>
                <a:cs typeface="Calibri"/>
                <a:sym typeface="Calibri"/>
              </a:rPr>
              <a:t>To edit this table, please go to the master slide and cut/paste the table into your slide layout and use it as a base design for your table.</a:t>
            </a:r>
            <a:endParaRPr/>
          </a:p>
          <a:p>
            <a:pPr indent="0" lvl="0" marL="0" marR="0" rtl="0" algn="l">
              <a:spcBef>
                <a:spcPts val="0"/>
              </a:spcBef>
              <a:spcAft>
                <a:spcPts val="0"/>
              </a:spcAft>
              <a:buNone/>
            </a:pPr>
            <a:r>
              <a:rPr lang="en-US" sz="1000">
                <a:solidFill>
                  <a:schemeClr val="dk1"/>
                </a:solidFill>
                <a:highlight>
                  <a:srgbClr val="FFFF00"/>
                </a:highlight>
                <a:latin typeface="Calibri"/>
                <a:ea typeface="Calibri"/>
                <a:cs typeface="Calibri"/>
                <a:sym typeface="Calibri"/>
              </a:rPr>
              <a:t>Don’t forget to delete this text box from the master slide.</a:t>
            </a:r>
            <a:endParaRPr/>
          </a:p>
        </p:txBody>
      </p:sp>
    </p:spTree>
  </p:cSld>
  <p:clrMapOvr>
    <a:masterClrMapping/>
  </p:clrMapOvr>
  <p:extLst>
    <p:ext uri="{DCECCB84-F9BA-43D5-87BE-67443E8EF086}">
      <p15:sldGuideLst>
        <p15:guide id="1" orient="horz" pos="3974">
          <p15:clr>
            <a:srgbClr val="FBAE40"/>
          </p15:clr>
        </p15:guide>
        <p15:guide id="2" pos="3727">
          <p15:clr>
            <a:srgbClr val="FBAE40"/>
          </p15:clr>
        </p15:guide>
        <p15:guide id="3" pos="3953">
          <p15:clr>
            <a:srgbClr val="FBAE40"/>
          </p15:clr>
        </p15:guide>
        <p15:guide id="4" pos="778">
          <p15:clr>
            <a:srgbClr val="FBAE40"/>
          </p15:clr>
        </p15:guide>
        <p15:guide id="5" pos="5314">
          <p15:clr>
            <a:srgbClr val="FBAE40"/>
          </p15:clr>
        </p15:guide>
        <p15:guide id="6" orient="horz" pos="1275">
          <p15:clr>
            <a:srgbClr val="FBAE40"/>
          </p15:clr>
        </p15:guide>
        <p15:guide id="7" orient="horz" pos="5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_1colText+graph(image)">
  <p:cSld name="Headline_1colText+graph(image)">
    <p:spTree>
      <p:nvGrpSpPr>
        <p:cNvPr id="210" name="Shape 210"/>
        <p:cNvGrpSpPr/>
        <p:nvPr/>
      </p:nvGrpSpPr>
      <p:grpSpPr>
        <a:xfrm>
          <a:off x="0" y="0"/>
          <a:ext cx="0" cy="0"/>
          <a:chOff x="0" y="0"/>
          <a:chExt cx="0" cy="0"/>
        </a:xfrm>
      </p:grpSpPr>
      <p:pic>
        <p:nvPicPr>
          <p:cNvPr descr="Logo, icon&#10;&#10;Description automatically generated" id="211" name="Google Shape;211;p48"/>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12" name="Google Shape;212;p48"/>
          <p:cNvSpPr txBox="1"/>
          <p:nvPr>
            <p:ph idx="1" type="body"/>
          </p:nvPr>
        </p:nvSpPr>
        <p:spPr>
          <a:xfrm>
            <a:off x="1250925" y="868542"/>
            <a:ext cx="4619788"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3" name="Google Shape;213;p48"/>
          <p:cNvCxnSpPr/>
          <p:nvPr/>
        </p:nvCxnSpPr>
        <p:spPr>
          <a:xfrm>
            <a:off x="5380235" y="1947617"/>
            <a:ext cx="0" cy="4910383"/>
          </a:xfrm>
          <a:prstGeom prst="straightConnector1">
            <a:avLst/>
          </a:prstGeom>
          <a:noFill/>
          <a:ln cap="flat" cmpd="sng" w="9525">
            <a:solidFill>
              <a:schemeClr val="accent6"/>
            </a:solidFill>
            <a:prstDash val="solid"/>
            <a:miter lim="800000"/>
            <a:headEnd len="sm" w="sm" type="none"/>
            <a:tailEnd len="sm" w="sm" type="none"/>
          </a:ln>
        </p:spPr>
      </p:cxnSp>
      <p:cxnSp>
        <p:nvCxnSpPr>
          <p:cNvPr id="214" name="Google Shape;214;p48"/>
          <p:cNvCxnSpPr/>
          <p:nvPr/>
        </p:nvCxnSpPr>
        <p:spPr>
          <a:xfrm>
            <a:off x="5772157" y="2510019"/>
            <a:ext cx="5449872" cy="0"/>
          </a:xfrm>
          <a:prstGeom prst="straightConnector1">
            <a:avLst/>
          </a:prstGeom>
          <a:noFill/>
          <a:ln cap="flat" cmpd="sng" w="9525">
            <a:solidFill>
              <a:schemeClr val="accent6"/>
            </a:solidFill>
            <a:prstDash val="solid"/>
            <a:miter lim="800000"/>
            <a:headEnd len="sm" w="sm" type="none"/>
            <a:tailEnd len="sm" w="sm" type="none"/>
          </a:ln>
        </p:spPr>
      </p:cxnSp>
      <p:sp>
        <p:nvSpPr>
          <p:cNvPr id="215" name="Google Shape;215;p48"/>
          <p:cNvSpPr/>
          <p:nvPr>
            <p:ph idx="2" type="pic"/>
          </p:nvPr>
        </p:nvSpPr>
        <p:spPr>
          <a:xfrm>
            <a:off x="5772158" y="2862253"/>
            <a:ext cx="5449872" cy="3165485"/>
          </a:xfrm>
          <a:prstGeom prst="rect">
            <a:avLst/>
          </a:prstGeom>
          <a:noFill/>
          <a:ln>
            <a:noFill/>
          </a:ln>
        </p:spPr>
      </p:sp>
      <p:sp>
        <p:nvSpPr>
          <p:cNvPr id="216" name="Google Shape;216;p48"/>
          <p:cNvSpPr txBox="1"/>
          <p:nvPr>
            <p:ph idx="3"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48"/>
          <p:cNvSpPr txBox="1"/>
          <p:nvPr>
            <p:ph idx="4" type="body"/>
          </p:nvPr>
        </p:nvSpPr>
        <p:spPr>
          <a:xfrm>
            <a:off x="5772157" y="1934169"/>
            <a:ext cx="5449864" cy="5496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48"/>
          <p:cNvSpPr txBox="1"/>
          <p:nvPr>
            <p:ph idx="5" type="body"/>
          </p:nvPr>
        </p:nvSpPr>
        <p:spPr>
          <a:xfrm>
            <a:off x="1250925" y="2017025"/>
            <a:ext cx="3765570" cy="401071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2graphs(images)">
  <p:cSld name="Headline+2graphs(images)">
    <p:spTree>
      <p:nvGrpSpPr>
        <p:cNvPr id="219" name="Shape 219"/>
        <p:cNvGrpSpPr/>
        <p:nvPr/>
      </p:nvGrpSpPr>
      <p:grpSpPr>
        <a:xfrm>
          <a:off x="0" y="0"/>
          <a:ext cx="0" cy="0"/>
          <a:chOff x="0" y="0"/>
          <a:chExt cx="0" cy="0"/>
        </a:xfrm>
      </p:grpSpPr>
      <p:pic>
        <p:nvPicPr>
          <p:cNvPr descr="Logo, icon&#10;&#10;Description automatically generated" id="220" name="Google Shape;220;p49"/>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21" name="Google Shape;221;p49"/>
          <p:cNvSpPr txBox="1"/>
          <p:nvPr>
            <p:ph idx="1" type="body"/>
          </p:nvPr>
        </p:nvSpPr>
        <p:spPr>
          <a:xfrm>
            <a:off x="1250925" y="868542"/>
            <a:ext cx="4481471"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2" name="Google Shape;222;p49"/>
          <p:cNvCxnSpPr/>
          <p:nvPr/>
        </p:nvCxnSpPr>
        <p:spPr>
          <a:xfrm>
            <a:off x="6109105" y="1947617"/>
            <a:ext cx="0" cy="4910383"/>
          </a:xfrm>
          <a:prstGeom prst="straightConnector1">
            <a:avLst/>
          </a:prstGeom>
          <a:noFill/>
          <a:ln cap="flat" cmpd="sng" w="9525">
            <a:solidFill>
              <a:schemeClr val="accent6"/>
            </a:solidFill>
            <a:prstDash val="solid"/>
            <a:miter lim="800000"/>
            <a:headEnd len="sm" w="sm" type="none"/>
            <a:tailEnd len="sm" w="sm" type="none"/>
          </a:ln>
        </p:spPr>
      </p:cxnSp>
      <p:sp>
        <p:nvSpPr>
          <p:cNvPr id="223" name="Google Shape;223;p49"/>
          <p:cNvSpPr txBox="1"/>
          <p:nvPr>
            <p:ph idx="2" type="body"/>
          </p:nvPr>
        </p:nvSpPr>
        <p:spPr>
          <a:xfrm>
            <a:off x="6215269" y="6549649"/>
            <a:ext cx="5744991"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4" name="Google Shape;224;p49"/>
          <p:cNvCxnSpPr/>
          <p:nvPr/>
        </p:nvCxnSpPr>
        <p:spPr>
          <a:xfrm>
            <a:off x="1224998" y="2510019"/>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25" name="Google Shape;225;p49"/>
          <p:cNvSpPr/>
          <p:nvPr>
            <p:ph idx="3" type="pic"/>
          </p:nvPr>
        </p:nvSpPr>
        <p:spPr>
          <a:xfrm>
            <a:off x="1224999" y="2862253"/>
            <a:ext cx="4510640" cy="3165485"/>
          </a:xfrm>
          <a:prstGeom prst="rect">
            <a:avLst/>
          </a:prstGeom>
          <a:noFill/>
          <a:ln>
            <a:noFill/>
          </a:ln>
        </p:spPr>
      </p:sp>
      <p:sp>
        <p:nvSpPr>
          <p:cNvPr id="226" name="Google Shape;226;p49"/>
          <p:cNvSpPr txBox="1"/>
          <p:nvPr>
            <p:ph idx="4" type="body"/>
          </p:nvPr>
        </p:nvSpPr>
        <p:spPr>
          <a:xfrm>
            <a:off x="1224997" y="1934169"/>
            <a:ext cx="4510633" cy="5496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7" name="Google Shape;227;p49"/>
          <p:cNvCxnSpPr/>
          <p:nvPr/>
        </p:nvCxnSpPr>
        <p:spPr>
          <a:xfrm>
            <a:off x="6459606" y="2510019"/>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28" name="Google Shape;228;p49"/>
          <p:cNvSpPr/>
          <p:nvPr>
            <p:ph idx="5" type="pic"/>
          </p:nvPr>
        </p:nvSpPr>
        <p:spPr>
          <a:xfrm>
            <a:off x="6459607" y="2862253"/>
            <a:ext cx="4510640" cy="3165485"/>
          </a:xfrm>
          <a:prstGeom prst="rect">
            <a:avLst/>
          </a:prstGeom>
          <a:noFill/>
          <a:ln>
            <a:noFill/>
          </a:ln>
        </p:spPr>
      </p:sp>
      <p:sp>
        <p:nvSpPr>
          <p:cNvPr id="229" name="Google Shape;229;p49"/>
          <p:cNvSpPr txBox="1"/>
          <p:nvPr>
            <p:ph idx="6" type="body"/>
          </p:nvPr>
        </p:nvSpPr>
        <p:spPr>
          <a:xfrm>
            <a:off x="6459605" y="1934169"/>
            <a:ext cx="4510633" cy="5496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4067">
          <p15:clr>
            <a:srgbClr val="FBAE40"/>
          </p15:clr>
        </p15:guide>
        <p15:guide id="3" pos="3840">
          <p15:clr>
            <a:srgbClr val="FBAE40"/>
          </p15:clr>
        </p15:guide>
        <p15:guide id="4" pos="778">
          <p15:clr>
            <a:srgbClr val="FBAE40"/>
          </p15:clr>
        </p15:guide>
        <p15:guide id="5" pos="6879">
          <p15:clr>
            <a:srgbClr val="FBAE40"/>
          </p15:clr>
        </p15:guide>
        <p15:guide id="6" orient="horz" pos="1253">
          <p15:clr>
            <a:srgbClr val="FBAE40"/>
          </p15:clr>
        </p15:guide>
        <p15:guide id="7" orient="horz" pos="572">
          <p15:clr>
            <a:srgbClr val="FBAE40"/>
          </p15:clr>
        </p15:guide>
        <p15:guide id="8" pos="361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4graphs(images)">
  <p:cSld name="Headline+4graphs(images)">
    <p:spTree>
      <p:nvGrpSpPr>
        <p:cNvPr id="230" name="Shape 230"/>
        <p:cNvGrpSpPr/>
        <p:nvPr/>
      </p:nvGrpSpPr>
      <p:grpSpPr>
        <a:xfrm>
          <a:off x="0" y="0"/>
          <a:ext cx="0" cy="0"/>
          <a:chOff x="0" y="0"/>
          <a:chExt cx="0" cy="0"/>
        </a:xfrm>
      </p:grpSpPr>
      <p:pic>
        <p:nvPicPr>
          <p:cNvPr descr="Logo, icon&#10;&#10;Description automatically generated" id="231" name="Google Shape;231;p50"/>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32" name="Google Shape;232;p50"/>
          <p:cNvSpPr txBox="1"/>
          <p:nvPr>
            <p:ph idx="1" type="body"/>
          </p:nvPr>
        </p:nvSpPr>
        <p:spPr>
          <a:xfrm>
            <a:off x="1250925" y="868542"/>
            <a:ext cx="4507679"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3" name="Google Shape;233;p50"/>
          <p:cNvCxnSpPr/>
          <p:nvPr/>
        </p:nvCxnSpPr>
        <p:spPr>
          <a:xfrm>
            <a:off x="6109105" y="1947617"/>
            <a:ext cx="0" cy="4910383"/>
          </a:xfrm>
          <a:prstGeom prst="straightConnector1">
            <a:avLst/>
          </a:prstGeom>
          <a:noFill/>
          <a:ln cap="flat" cmpd="sng" w="9525">
            <a:solidFill>
              <a:schemeClr val="accent6"/>
            </a:solidFill>
            <a:prstDash val="solid"/>
            <a:miter lim="800000"/>
            <a:headEnd len="sm" w="sm" type="none"/>
            <a:tailEnd len="sm" w="sm" type="none"/>
          </a:ln>
        </p:spPr>
      </p:cxnSp>
      <p:sp>
        <p:nvSpPr>
          <p:cNvPr id="234" name="Google Shape;234;p50"/>
          <p:cNvSpPr txBox="1"/>
          <p:nvPr>
            <p:ph idx="2" type="body"/>
          </p:nvPr>
        </p:nvSpPr>
        <p:spPr>
          <a:xfrm>
            <a:off x="6459605" y="6549649"/>
            <a:ext cx="5500656"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5" name="Google Shape;235;p50"/>
          <p:cNvCxnSpPr/>
          <p:nvPr/>
        </p:nvCxnSpPr>
        <p:spPr>
          <a:xfrm>
            <a:off x="1224998" y="2254678"/>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36" name="Google Shape;236;p50"/>
          <p:cNvSpPr/>
          <p:nvPr>
            <p:ph idx="3" type="pic"/>
          </p:nvPr>
        </p:nvSpPr>
        <p:spPr>
          <a:xfrm>
            <a:off x="1224999" y="2373947"/>
            <a:ext cx="4510640" cy="1654705"/>
          </a:xfrm>
          <a:prstGeom prst="rect">
            <a:avLst/>
          </a:prstGeom>
          <a:noFill/>
          <a:ln>
            <a:noFill/>
          </a:ln>
        </p:spPr>
      </p:sp>
      <p:sp>
        <p:nvSpPr>
          <p:cNvPr id="237" name="Google Shape;237;p50"/>
          <p:cNvSpPr txBox="1"/>
          <p:nvPr>
            <p:ph idx="4" type="body"/>
          </p:nvPr>
        </p:nvSpPr>
        <p:spPr>
          <a:xfrm>
            <a:off x="1224997" y="1934170"/>
            <a:ext cx="4510633" cy="2675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8" name="Google Shape;238;p50"/>
          <p:cNvCxnSpPr/>
          <p:nvPr/>
        </p:nvCxnSpPr>
        <p:spPr>
          <a:xfrm>
            <a:off x="6459606" y="2254678"/>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39" name="Google Shape;239;p50"/>
          <p:cNvSpPr/>
          <p:nvPr>
            <p:ph idx="5" type="pic"/>
          </p:nvPr>
        </p:nvSpPr>
        <p:spPr>
          <a:xfrm>
            <a:off x="6459607" y="2373947"/>
            <a:ext cx="4510640" cy="1654705"/>
          </a:xfrm>
          <a:prstGeom prst="rect">
            <a:avLst/>
          </a:prstGeom>
          <a:noFill/>
          <a:ln>
            <a:noFill/>
          </a:ln>
        </p:spPr>
      </p:sp>
      <p:sp>
        <p:nvSpPr>
          <p:cNvPr id="240" name="Google Shape;240;p50"/>
          <p:cNvSpPr txBox="1"/>
          <p:nvPr>
            <p:ph idx="6" type="body"/>
          </p:nvPr>
        </p:nvSpPr>
        <p:spPr>
          <a:xfrm>
            <a:off x="6459605" y="1934170"/>
            <a:ext cx="4510633" cy="2675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1" name="Google Shape;241;p50"/>
          <p:cNvCxnSpPr/>
          <p:nvPr/>
        </p:nvCxnSpPr>
        <p:spPr>
          <a:xfrm>
            <a:off x="1224998" y="4547304"/>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42" name="Google Shape;242;p50"/>
          <p:cNvSpPr/>
          <p:nvPr>
            <p:ph idx="7" type="pic"/>
          </p:nvPr>
        </p:nvSpPr>
        <p:spPr>
          <a:xfrm>
            <a:off x="1224999" y="4666573"/>
            <a:ext cx="4510640" cy="1654705"/>
          </a:xfrm>
          <a:prstGeom prst="rect">
            <a:avLst/>
          </a:prstGeom>
          <a:noFill/>
          <a:ln>
            <a:noFill/>
          </a:ln>
        </p:spPr>
      </p:sp>
      <p:sp>
        <p:nvSpPr>
          <p:cNvPr id="243" name="Google Shape;243;p50"/>
          <p:cNvSpPr txBox="1"/>
          <p:nvPr>
            <p:ph idx="8" type="body"/>
          </p:nvPr>
        </p:nvSpPr>
        <p:spPr>
          <a:xfrm>
            <a:off x="1224997" y="4226796"/>
            <a:ext cx="4510633" cy="2675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4" name="Google Shape;244;p50"/>
          <p:cNvCxnSpPr/>
          <p:nvPr/>
        </p:nvCxnSpPr>
        <p:spPr>
          <a:xfrm>
            <a:off x="6459606" y="4547304"/>
            <a:ext cx="4510640" cy="0"/>
          </a:xfrm>
          <a:prstGeom prst="straightConnector1">
            <a:avLst/>
          </a:prstGeom>
          <a:noFill/>
          <a:ln cap="flat" cmpd="sng" w="9525">
            <a:solidFill>
              <a:schemeClr val="accent6"/>
            </a:solidFill>
            <a:prstDash val="solid"/>
            <a:miter lim="800000"/>
            <a:headEnd len="sm" w="sm" type="none"/>
            <a:tailEnd len="sm" w="sm" type="none"/>
          </a:ln>
        </p:spPr>
      </p:cxnSp>
      <p:sp>
        <p:nvSpPr>
          <p:cNvPr id="245" name="Google Shape;245;p50"/>
          <p:cNvSpPr/>
          <p:nvPr>
            <p:ph idx="9" type="pic"/>
          </p:nvPr>
        </p:nvSpPr>
        <p:spPr>
          <a:xfrm>
            <a:off x="6459607" y="4666573"/>
            <a:ext cx="4510640" cy="1654705"/>
          </a:xfrm>
          <a:prstGeom prst="rect">
            <a:avLst/>
          </a:prstGeom>
          <a:noFill/>
          <a:ln>
            <a:noFill/>
          </a:ln>
        </p:spPr>
      </p:sp>
      <p:sp>
        <p:nvSpPr>
          <p:cNvPr id="246" name="Google Shape;246;p50"/>
          <p:cNvSpPr txBox="1"/>
          <p:nvPr>
            <p:ph idx="13" type="body"/>
          </p:nvPr>
        </p:nvSpPr>
        <p:spPr>
          <a:xfrm>
            <a:off x="6459605" y="4226796"/>
            <a:ext cx="4510633" cy="2675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60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4067">
          <p15:clr>
            <a:srgbClr val="FBAE40"/>
          </p15:clr>
        </p15:guide>
        <p15:guide id="3" pos="3840">
          <p15:clr>
            <a:srgbClr val="FBAE40"/>
          </p15:clr>
        </p15:guide>
        <p15:guide id="4" pos="778">
          <p15:clr>
            <a:srgbClr val="FBAE40"/>
          </p15:clr>
        </p15:guide>
        <p15:guide id="5" pos="6879">
          <p15:clr>
            <a:srgbClr val="FBAE40"/>
          </p15:clr>
        </p15:guide>
        <p15:guide id="6" orient="horz" pos="1253">
          <p15:clr>
            <a:srgbClr val="FBAE40"/>
          </p15:clr>
        </p15:guide>
        <p15:guide id="7" orient="horz" pos="572">
          <p15:clr>
            <a:srgbClr val="FBAE40"/>
          </p15:clr>
        </p15:guide>
        <p15:guide id="8" pos="361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1colText+graph(excel)">
  <p:cSld name="Headline+1colText+graph(excel)">
    <p:spTree>
      <p:nvGrpSpPr>
        <p:cNvPr id="247" name="Shape 247"/>
        <p:cNvGrpSpPr/>
        <p:nvPr/>
      </p:nvGrpSpPr>
      <p:grpSpPr>
        <a:xfrm>
          <a:off x="0" y="0"/>
          <a:ext cx="0" cy="0"/>
          <a:chOff x="0" y="0"/>
          <a:chExt cx="0" cy="0"/>
        </a:xfrm>
      </p:grpSpPr>
      <p:pic>
        <p:nvPicPr>
          <p:cNvPr descr="Logo, icon&#10;&#10;Description automatically generated" id="248" name="Google Shape;248;p51"/>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49" name="Google Shape;249;p51"/>
          <p:cNvSpPr txBox="1"/>
          <p:nvPr>
            <p:ph idx="1" type="body"/>
          </p:nvPr>
        </p:nvSpPr>
        <p:spPr>
          <a:xfrm>
            <a:off x="1250925" y="868542"/>
            <a:ext cx="4271677"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0" name="Google Shape;250;p51"/>
          <p:cNvCxnSpPr/>
          <p:nvPr/>
        </p:nvCxnSpPr>
        <p:spPr>
          <a:xfrm>
            <a:off x="5380235" y="1947617"/>
            <a:ext cx="0" cy="4910383"/>
          </a:xfrm>
          <a:prstGeom prst="straightConnector1">
            <a:avLst/>
          </a:prstGeom>
          <a:noFill/>
          <a:ln cap="flat" cmpd="sng" w="9525">
            <a:solidFill>
              <a:schemeClr val="accent6"/>
            </a:solidFill>
            <a:prstDash val="solid"/>
            <a:miter lim="800000"/>
            <a:headEnd len="sm" w="sm" type="none"/>
            <a:tailEnd len="sm" w="sm" type="none"/>
          </a:ln>
        </p:spPr>
      </p:cxnSp>
      <p:sp>
        <p:nvSpPr>
          <p:cNvPr id="251" name="Google Shape;251;p51"/>
          <p:cNvSpPr txBox="1"/>
          <p:nvPr>
            <p:ph idx="2"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51"/>
          <p:cNvSpPr txBox="1"/>
          <p:nvPr>
            <p:ph idx="3" type="body"/>
          </p:nvPr>
        </p:nvSpPr>
        <p:spPr>
          <a:xfrm>
            <a:off x="5772157" y="1934170"/>
            <a:ext cx="5449864" cy="553998"/>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aphicFrame>
        <p:nvGraphicFramePr>
          <p:cNvPr id="253" name="Google Shape;253;p51"/>
          <p:cNvGraphicFramePr/>
          <p:nvPr/>
        </p:nvGraphicFramePr>
        <p:xfrm>
          <a:off x="5677716" y="2764257"/>
          <a:ext cx="5627202" cy="3670879"/>
        </p:xfrm>
        <a:graphic>
          <a:graphicData uri="http://schemas.openxmlformats.org/drawingml/2006/chart">
            <c:chart r:id="rId3"/>
          </a:graphicData>
        </a:graphic>
      </p:graphicFrame>
      <p:sp>
        <p:nvSpPr>
          <p:cNvPr id="254" name="Google Shape;254;p51"/>
          <p:cNvSpPr txBox="1"/>
          <p:nvPr/>
        </p:nvSpPr>
        <p:spPr>
          <a:xfrm>
            <a:off x="6033920" y="1293466"/>
            <a:ext cx="42716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highlight>
                  <a:srgbClr val="FFFF00"/>
                </a:highlight>
                <a:latin typeface="Calibri"/>
                <a:ea typeface="Calibri"/>
                <a:cs typeface="Calibri"/>
                <a:sym typeface="Calibri"/>
              </a:rPr>
              <a:t>To edit these graphs, please go to the master slide and cut/paste the graph into your slide layout. You will be able to edit the data in Excel. Don’t forget to delete this text box from the master slide.</a:t>
            </a:r>
            <a:endParaRPr/>
          </a:p>
        </p:txBody>
      </p:sp>
      <p:sp>
        <p:nvSpPr>
          <p:cNvPr id="255" name="Google Shape;255;p51"/>
          <p:cNvSpPr txBox="1"/>
          <p:nvPr>
            <p:ph idx="4" type="body"/>
          </p:nvPr>
        </p:nvSpPr>
        <p:spPr>
          <a:xfrm>
            <a:off x="1250925" y="2017025"/>
            <a:ext cx="3758397" cy="430426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1colText+graph(excel) alt">
  <p:cSld name="Headline+1colText+graph(excel) alt">
    <p:spTree>
      <p:nvGrpSpPr>
        <p:cNvPr id="256" name="Shape 256"/>
        <p:cNvGrpSpPr/>
        <p:nvPr/>
      </p:nvGrpSpPr>
      <p:grpSpPr>
        <a:xfrm>
          <a:off x="0" y="0"/>
          <a:ext cx="0" cy="0"/>
          <a:chOff x="0" y="0"/>
          <a:chExt cx="0" cy="0"/>
        </a:xfrm>
      </p:grpSpPr>
      <p:pic>
        <p:nvPicPr>
          <p:cNvPr descr="Logo, icon&#10;&#10;Description automatically generated" id="257" name="Google Shape;257;p52"/>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58" name="Google Shape;258;p52"/>
          <p:cNvSpPr txBox="1"/>
          <p:nvPr>
            <p:ph idx="1" type="body"/>
          </p:nvPr>
        </p:nvSpPr>
        <p:spPr>
          <a:xfrm>
            <a:off x="1250925" y="868542"/>
            <a:ext cx="4271681"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9" name="Google Shape;259;p52"/>
          <p:cNvCxnSpPr/>
          <p:nvPr/>
        </p:nvCxnSpPr>
        <p:spPr>
          <a:xfrm>
            <a:off x="5380235" y="1947617"/>
            <a:ext cx="0" cy="4910383"/>
          </a:xfrm>
          <a:prstGeom prst="straightConnector1">
            <a:avLst/>
          </a:prstGeom>
          <a:noFill/>
          <a:ln cap="flat" cmpd="sng" w="9525">
            <a:solidFill>
              <a:schemeClr val="accent6"/>
            </a:solidFill>
            <a:prstDash val="solid"/>
            <a:miter lim="800000"/>
            <a:headEnd len="sm" w="sm" type="none"/>
            <a:tailEnd len="sm" w="sm" type="none"/>
          </a:ln>
        </p:spPr>
      </p:cxnSp>
      <p:sp>
        <p:nvSpPr>
          <p:cNvPr id="260" name="Google Shape;260;p52"/>
          <p:cNvSpPr txBox="1"/>
          <p:nvPr>
            <p:ph idx="2"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52"/>
          <p:cNvSpPr txBox="1"/>
          <p:nvPr>
            <p:ph idx="3" type="body"/>
          </p:nvPr>
        </p:nvSpPr>
        <p:spPr>
          <a:xfrm>
            <a:off x="5772157" y="1934169"/>
            <a:ext cx="5449864" cy="5496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aphicFrame>
        <p:nvGraphicFramePr>
          <p:cNvPr id="262" name="Google Shape;262;p52"/>
          <p:cNvGraphicFramePr/>
          <p:nvPr/>
        </p:nvGraphicFramePr>
        <p:xfrm>
          <a:off x="5762456" y="2674188"/>
          <a:ext cx="5627198" cy="3761117"/>
        </p:xfrm>
        <a:graphic>
          <a:graphicData uri="http://schemas.openxmlformats.org/drawingml/2006/chart">
            <c:chart r:id="rId3"/>
          </a:graphicData>
        </a:graphic>
      </p:graphicFrame>
      <p:sp>
        <p:nvSpPr>
          <p:cNvPr id="263" name="Google Shape;263;p52"/>
          <p:cNvSpPr txBox="1"/>
          <p:nvPr/>
        </p:nvSpPr>
        <p:spPr>
          <a:xfrm>
            <a:off x="6033920" y="1293466"/>
            <a:ext cx="42716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highlight>
                  <a:srgbClr val="FFFF00"/>
                </a:highlight>
                <a:latin typeface="Calibri"/>
                <a:ea typeface="Calibri"/>
                <a:cs typeface="Calibri"/>
                <a:sym typeface="Calibri"/>
              </a:rPr>
              <a:t>To edit these graphs, please go to the master slide and cut/paste the graph into your slide layout. You will be able to edit the data in Excel. Don’t forget to delete this text box from the master slide.</a:t>
            </a:r>
            <a:endParaRPr/>
          </a:p>
        </p:txBody>
      </p:sp>
      <p:sp>
        <p:nvSpPr>
          <p:cNvPr id="264" name="Google Shape;264;p52"/>
          <p:cNvSpPr txBox="1"/>
          <p:nvPr>
            <p:ph idx="4" type="body"/>
          </p:nvPr>
        </p:nvSpPr>
        <p:spPr>
          <a:xfrm>
            <a:off x="1250925" y="2017025"/>
            <a:ext cx="3758397" cy="430426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1colText+graph(excel) pie">
  <p:cSld name="Headline+1colText+graph(excel) pie">
    <p:spTree>
      <p:nvGrpSpPr>
        <p:cNvPr id="265" name="Shape 265"/>
        <p:cNvGrpSpPr/>
        <p:nvPr/>
      </p:nvGrpSpPr>
      <p:grpSpPr>
        <a:xfrm>
          <a:off x="0" y="0"/>
          <a:ext cx="0" cy="0"/>
          <a:chOff x="0" y="0"/>
          <a:chExt cx="0" cy="0"/>
        </a:xfrm>
      </p:grpSpPr>
      <p:pic>
        <p:nvPicPr>
          <p:cNvPr descr="Logo, icon&#10;&#10;Description automatically generated" id="266" name="Google Shape;266;p53"/>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67" name="Google Shape;267;p53"/>
          <p:cNvSpPr txBox="1"/>
          <p:nvPr>
            <p:ph idx="1" type="body"/>
          </p:nvPr>
        </p:nvSpPr>
        <p:spPr>
          <a:xfrm>
            <a:off x="1250925" y="868542"/>
            <a:ext cx="4129307"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8" name="Google Shape;268;p53"/>
          <p:cNvCxnSpPr/>
          <p:nvPr/>
        </p:nvCxnSpPr>
        <p:spPr>
          <a:xfrm>
            <a:off x="5380235" y="1947617"/>
            <a:ext cx="0" cy="4910383"/>
          </a:xfrm>
          <a:prstGeom prst="straightConnector1">
            <a:avLst/>
          </a:prstGeom>
          <a:noFill/>
          <a:ln cap="flat" cmpd="sng" w="9525">
            <a:solidFill>
              <a:schemeClr val="accent6"/>
            </a:solidFill>
            <a:prstDash val="solid"/>
            <a:miter lim="800000"/>
            <a:headEnd len="sm" w="sm" type="none"/>
            <a:tailEnd len="sm" w="sm" type="none"/>
          </a:ln>
        </p:spPr>
      </p:cxnSp>
      <p:cxnSp>
        <p:nvCxnSpPr>
          <p:cNvPr id="269" name="Google Shape;269;p53"/>
          <p:cNvCxnSpPr/>
          <p:nvPr/>
        </p:nvCxnSpPr>
        <p:spPr>
          <a:xfrm>
            <a:off x="5772157" y="2510019"/>
            <a:ext cx="5449872" cy="0"/>
          </a:xfrm>
          <a:prstGeom prst="straightConnector1">
            <a:avLst/>
          </a:prstGeom>
          <a:noFill/>
          <a:ln cap="flat" cmpd="sng" w="9525">
            <a:solidFill>
              <a:schemeClr val="accent6"/>
            </a:solidFill>
            <a:prstDash val="solid"/>
            <a:miter lim="800000"/>
            <a:headEnd len="sm" w="sm" type="none"/>
            <a:tailEnd len="sm" w="sm" type="none"/>
          </a:ln>
        </p:spPr>
      </p:cxnSp>
      <p:sp>
        <p:nvSpPr>
          <p:cNvPr id="270" name="Google Shape;270;p53"/>
          <p:cNvSpPr txBox="1"/>
          <p:nvPr>
            <p:ph idx="2" type="body"/>
          </p:nvPr>
        </p:nvSpPr>
        <p:spPr>
          <a:xfrm>
            <a:off x="5997389" y="6549649"/>
            <a:ext cx="5962872" cy="143950"/>
          </a:xfrm>
          <a:prstGeom prst="rect">
            <a:avLst/>
          </a:prstGeom>
          <a:noFill/>
          <a:ln>
            <a:noFill/>
          </a:ln>
        </p:spPr>
        <p:txBody>
          <a:bodyPr anchorCtr="0" anchor="t" bIns="0" lIns="0" spcFirstLastPara="1" rIns="0" wrap="square" tIns="0">
            <a:spAutoFit/>
          </a:bodyPr>
          <a:lstStyle>
            <a:lvl1pPr indent="-228600" lvl="0" marL="457200" algn="r">
              <a:lnSpc>
                <a:spcPct val="110000"/>
              </a:lnSpc>
              <a:spcBef>
                <a:spcPts val="0"/>
              </a:spcBef>
              <a:spcAft>
                <a:spcPts val="0"/>
              </a:spcAft>
              <a:buClr>
                <a:schemeClr val="dk1"/>
              </a:buClr>
              <a:buSzPts val="900"/>
              <a:buFont typeface="Consolas"/>
              <a:buNone/>
              <a:defRPr b="0" i="0" sz="9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53"/>
          <p:cNvSpPr txBox="1"/>
          <p:nvPr>
            <p:ph idx="3" type="body"/>
          </p:nvPr>
        </p:nvSpPr>
        <p:spPr>
          <a:xfrm>
            <a:off x="5772157" y="1934169"/>
            <a:ext cx="5449864" cy="549631"/>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0"/>
              </a:spcBef>
              <a:spcAft>
                <a:spcPts val="0"/>
              </a:spcAft>
              <a:buClr>
                <a:schemeClr val="dk1"/>
              </a:buClr>
              <a:buSzPts val="1300"/>
              <a:buNone/>
              <a:defRPr b="1" i="0" sz="1300" cap="none">
                <a:solidFill>
                  <a:schemeClr val="dk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aphicFrame>
        <p:nvGraphicFramePr>
          <p:cNvPr id="272" name="Google Shape;272;p53"/>
          <p:cNvGraphicFramePr/>
          <p:nvPr/>
        </p:nvGraphicFramePr>
        <p:xfrm>
          <a:off x="5633648" y="2358723"/>
          <a:ext cx="5583829" cy="4319103"/>
        </p:xfrm>
        <a:graphic>
          <a:graphicData uri="http://schemas.openxmlformats.org/drawingml/2006/chart">
            <c:chart r:id="rId3"/>
          </a:graphicData>
        </a:graphic>
      </p:graphicFrame>
      <p:sp>
        <p:nvSpPr>
          <p:cNvPr id="273" name="Google Shape;273;p53"/>
          <p:cNvSpPr txBox="1"/>
          <p:nvPr/>
        </p:nvSpPr>
        <p:spPr>
          <a:xfrm>
            <a:off x="6033920" y="1293466"/>
            <a:ext cx="427168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highlight>
                  <a:srgbClr val="FFFF00"/>
                </a:highlight>
                <a:latin typeface="Calibri"/>
                <a:ea typeface="Calibri"/>
                <a:cs typeface="Calibri"/>
                <a:sym typeface="Calibri"/>
              </a:rPr>
              <a:t>To edit these graphs, please go to the master slide and cut/paste the graph into your slide layout. You will be able to edit the data in Excel. Don’t forget to delete this text box from the master slide.</a:t>
            </a:r>
            <a:endParaRPr/>
          </a:p>
        </p:txBody>
      </p:sp>
      <p:sp>
        <p:nvSpPr>
          <p:cNvPr id="274" name="Google Shape;274;p53"/>
          <p:cNvSpPr txBox="1"/>
          <p:nvPr>
            <p:ph idx="4" type="body"/>
          </p:nvPr>
        </p:nvSpPr>
        <p:spPr>
          <a:xfrm>
            <a:off x="1250925" y="2017025"/>
            <a:ext cx="3758397" cy="430426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3386">
          <p15:clr>
            <a:srgbClr val="FBAE40"/>
          </p15:clr>
        </p15:guide>
        <p15:guide id="3" pos="3636">
          <p15:clr>
            <a:srgbClr val="FBAE40"/>
          </p15:clr>
        </p15:guide>
        <p15:guide id="4" pos="778">
          <p15:clr>
            <a:srgbClr val="FBAE40"/>
          </p15:clr>
        </p15:guide>
        <p15:guide id="5" pos="7083">
          <p15:clr>
            <a:srgbClr val="FBAE40"/>
          </p15:clr>
        </p15:guide>
        <p15:guide id="6" orient="horz" pos="1253">
          <p15:clr>
            <a:srgbClr val="FBAE40"/>
          </p15:clr>
        </p15:guide>
        <p15:guide id="7" orient="horz" pos="5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lide">
  <p:cSld name="Icon slide">
    <p:spTree>
      <p:nvGrpSpPr>
        <p:cNvPr id="275" name="Shape 275"/>
        <p:cNvGrpSpPr/>
        <p:nvPr/>
      </p:nvGrpSpPr>
      <p:grpSpPr>
        <a:xfrm>
          <a:off x="0" y="0"/>
          <a:ext cx="0" cy="0"/>
          <a:chOff x="0" y="0"/>
          <a:chExt cx="0" cy="0"/>
        </a:xfrm>
      </p:grpSpPr>
      <p:pic>
        <p:nvPicPr>
          <p:cNvPr descr="Logo, icon&#10;&#10;Description automatically generated" id="276" name="Google Shape;276;p54"/>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77" name="Google Shape;277;p54"/>
          <p:cNvSpPr/>
          <p:nvPr>
            <p:ph idx="2" type="pic"/>
          </p:nvPr>
        </p:nvSpPr>
        <p:spPr>
          <a:xfrm>
            <a:off x="1794524" y="1618748"/>
            <a:ext cx="1845277" cy="1536471"/>
          </a:xfrm>
          <a:prstGeom prst="rect">
            <a:avLst/>
          </a:prstGeom>
          <a:noFill/>
          <a:ln>
            <a:noFill/>
          </a:ln>
        </p:spPr>
      </p:sp>
      <p:cxnSp>
        <p:nvCxnSpPr>
          <p:cNvPr id="278" name="Google Shape;278;p54"/>
          <p:cNvCxnSpPr/>
          <p:nvPr/>
        </p:nvCxnSpPr>
        <p:spPr>
          <a:xfrm rot="10800000">
            <a:off x="2716561" y="3658271"/>
            <a:ext cx="0" cy="559815"/>
          </a:xfrm>
          <a:prstGeom prst="straightConnector1">
            <a:avLst/>
          </a:prstGeom>
          <a:noFill/>
          <a:ln cap="flat" cmpd="sng" w="9525">
            <a:solidFill>
              <a:schemeClr val="accent1"/>
            </a:solidFill>
            <a:prstDash val="solid"/>
            <a:miter lim="800000"/>
            <a:headEnd len="sm" w="sm" type="none"/>
            <a:tailEnd len="sm" w="sm" type="none"/>
          </a:ln>
        </p:spPr>
      </p:cxnSp>
      <p:sp>
        <p:nvSpPr>
          <p:cNvPr id="279" name="Google Shape;279;p54"/>
          <p:cNvSpPr/>
          <p:nvPr/>
        </p:nvSpPr>
        <p:spPr>
          <a:xfrm>
            <a:off x="1676866" y="3343469"/>
            <a:ext cx="2080592" cy="31480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54"/>
          <p:cNvSpPr txBox="1"/>
          <p:nvPr>
            <p:ph idx="1" type="body"/>
          </p:nvPr>
        </p:nvSpPr>
        <p:spPr>
          <a:xfrm>
            <a:off x="179452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400"/>
              <a:buNone/>
              <a:defRPr b="1" i="0" sz="14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54"/>
          <p:cNvSpPr/>
          <p:nvPr>
            <p:ph idx="3" type="pic"/>
          </p:nvPr>
        </p:nvSpPr>
        <p:spPr>
          <a:xfrm>
            <a:off x="5116844" y="1618748"/>
            <a:ext cx="1845277" cy="1536471"/>
          </a:xfrm>
          <a:prstGeom prst="rect">
            <a:avLst/>
          </a:prstGeom>
          <a:noFill/>
          <a:ln>
            <a:noFill/>
          </a:ln>
        </p:spPr>
      </p:sp>
      <p:cxnSp>
        <p:nvCxnSpPr>
          <p:cNvPr id="282" name="Google Shape;282;p54"/>
          <p:cNvCxnSpPr/>
          <p:nvPr/>
        </p:nvCxnSpPr>
        <p:spPr>
          <a:xfrm rot="10800000">
            <a:off x="6038881" y="3658271"/>
            <a:ext cx="0" cy="559815"/>
          </a:xfrm>
          <a:prstGeom prst="straightConnector1">
            <a:avLst/>
          </a:prstGeom>
          <a:noFill/>
          <a:ln cap="flat" cmpd="sng" w="9525">
            <a:solidFill>
              <a:schemeClr val="accent1"/>
            </a:solidFill>
            <a:prstDash val="solid"/>
            <a:miter lim="800000"/>
            <a:headEnd len="sm" w="sm" type="none"/>
            <a:tailEnd len="sm" w="sm" type="none"/>
          </a:ln>
        </p:spPr>
      </p:cxnSp>
      <p:sp>
        <p:nvSpPr>
          <p:cNvPr id="283" name="Google Shape;283;p54"/>
          <p:cNvSpPr/>
          <p:nvPr/>
        </p:nvSpPr>
        <p:spPr>
          <a:xfrm>
            <a:off x="4999186" y="3343469"/>
            <a:ext cx="2080592" cy="31480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54"/>
          <p:cNvSpPr txBox="1"/>
          <p:nvPr>
            <p:ph idx="4" type="body"/>
          </p:nvPr>
        </p:nvSpPr>
        <p:spPr>
          <a:xfrm>
            <a:off x="511684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400"/>
              <a:buNone/>
              <a:defRPr b="1" i="0" sz="14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5" name="Google Shape;285;p54"/>
          <p:cNvSpPr/>
          <p:nvPr>
            <p:ph idx="5" type="pic"/>
          </p:nvPr>
        </p:nvSpPr>
        <p:spPr>
          <a:xfrm>
            <a:off x="8479804" y="1618748"/>
            <a:ext cx="1845277" cy="1536471"/>
          </a:xfrm>
          <a:prstGeom prst="rect">
            <a:avLst/>
          </a:prstGeom>
          <a:noFill/>
          <a:ln>
            <a:noFill/>
          </a:ln>
        </p:spPr>
      </p:sp>
      <p:cxnSp>
        <p:nvCxnSpPr>
          <p:cNvPr id="286" name="Google Shape;286;p54"/>
          <p:cNvCxnSpPr/>
          <p:nvPr/>
        </p:nvCxnSpPr>
        <p:spPr>
          <a:xfrm rot="10800000">
            <a:off x="9401841" y="3658271"/>
            <a:ext cx="0" cy="559815"/>
          </a:xfrm>
          <a:prstGeom prst="straightConnector1">
            <a:avLst/>
          </a:prstGeom>
          <a:noFill/>
          <a:ln cap="flat" cmpd="sng" w="9525">
            <a:solidFill>
              <a:schemeClr val="accent1"/>
            </a:solidFill>
            <a:prstDash val="solid"/>
            <a:miter lim="800000"/>
            <a:headEnd len="sm" w="sm" type="none"/>
            <a:tailEnd len="sm" w="sm" type="none"/>
          </a:ln>
        </p:spPr>
      </p:cxnSp>
      <p:sp>
        <p:nvSpPr>
          <p:cNvPr id="287" name="Google Shape;287;p54"/>
          <p:cNvSpPr/>
          <p:nvPr/>
        </p:nvSpPr>
        <p:spPr>
          <a:xfrm>
            <a:off x="8362146" y="3343469"/>
            <a:ext cx="2080592" cy="31480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54"/>
          <p:cNvSpPr txBox="1"/>
          <p:nvPr>
            <p:ph idx="6" type="body"/>
          </p:nvPr>
        </p:nvSpPr>
        <p:spPr>
          <a:xfrm>
            <a:off x="847980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400"/>
              <a:buNone/>
              <a:defRPr b="1" i="0" sz="14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54"/>
          <p:cNvSpPr txBox="1"/>
          <p:nvPr>
            <p:ph idx="7" type="body"/>
          </p:nvPr>
        </p:nvSpPr>
        <p:spPr>
          <a:xfrm>
            <a:off x="1352168"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dk1"/>
              </a:buClr>
              <a:buSzPts val="1600"/>
              <a:buNone/>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54"/>
          <p:cNvSpPr txBox="1"/>
          <p:nvPr>
            <p:ph idx="8" type="body"/>
          </p:nvPr>
        </p:nvSpPr>
        <p:spPr>
          <a:xfrm>
            <a:off x="4691716"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dk1"/>
              </a:buClr>
              <a:buSzPts val="1600"/>
              <a:buNone/>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54"/>
          <p:cNvSpPr txBox="1"/>
          <p:nvPr>
            <p:ph idx="9" type="body"/>
          </p:nvPr>
        </p:nvSpPr>
        <p:spPr>
          <a:xfrm>
            <a:off x="8044516"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dk1"/>
              </a:buClr>
              <a:buSzPts val="1600"/>
              <a:buNone/>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6879">
          <p15:clr>
            <a:srgbClr val="FBAE40"/>
          </p15:clr>
        </p15:guide>
        <p15:guide id="3" pos="4770">
          <p15:clr>
            <a:srgbClr val="FBAE40"/>
          </p15:clr>
        </p15:guide>
        <p15:guide id="4" pos="778">
          <p15:clr>
            <a:srgbClr val="FBAE40"/>
          </p15:clr>
        </p15:guide>
        <p15:guide id="5" orient="horz" pos="1026">
          <p15:clr>
            <a:srgbClr val="FBAE40"/>
          </p15:clr>
        </p15:guide>
        <p15:guide id="6" orient="horz" pos="572">
          <p15:clr>
            <a:srgbClr val="FBAE40"/>
          </p15:clr>
        </p15:guide>
        <p15:guide id="7" pos="2661">
          <p15:clr>
            <a:srgbClr val="FBAE40"/>
          </p15:clr>
        </p15:guide>
        <p15:guide id="8" pos="2887">
          <p15:clr>
            <a:srgbClr val="FBAE40"/>
          </p15:clr>
        </p15:guide>
        <p15:guide id="9" pos="49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ding Slide Option A">
  <p:cSld name="Holding Slide Option A">
    <p:spTree>
      <p:nvGrpSpPr>
        <p:cNvPr id="37" name="Shape 37"/>
        <p:cNvGrpSpPr/>
        <p:nvPr/>
      </p:nvGrpSpPr>
      <p:grpSpPr>
        <a:xfrm>
          <a:off x="0" y="0"/>
          <a:ext cx="0" cy="0"/>
          <a:chOff x="0" y="0"/>
          <a:chExt cx="0" cy="0"/>
        </a:xfrm>
      </p:grpSpPr>
      <p:sp>
        <p:nvSpPr>
          <p:cNvPr id="38" name="Google Shape;38;p1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39" name="Google Shape;39;p19"/>
          <p:cNvPicPr preferRelativeResize="0"/>
          <p:nvPr/>
        </p:nvPicPr>
        <p:blipFill rotWithShape="1">
          <a:blip r:embed="rId2">
            <a:alphaModFix/>
          </a:blip>
          <a:srcRect b="0" l="0" r="0" t="0"/>
          <a:stretch/>
        </p:blipFill>
        <p:spPr>
          <a:xfrm>
            <a:off x="4391212" y="1404941"/>
            <a:ext cx="3409576" cy="404811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292" name="Shape 292"/>
        <p:cNvGrpSpPr/>
        <p:nvPr/>
      </p:nvGrpSpPr>
      <p:grpSpPr>
        <a:xfrm>
          <a:off x="0" y="0"/>
          <a:ext cx="0" cy="0"/>
          <a:chOff x="0" y="0"/>
          <a:chExt cx="0" cy="0"/>
        </a:xfrm>
      </p:grpSpPr>
      <p:sp>
        <p:nvSpPr>
          <p:cNvPr id="293" name="Google Shape;293;p55"/>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55"/>
          <p:cNvSpPr txBox="1"/>
          <p:nvPr>
            <p:ph idx="2" type="body"/>
          </p:nvPr>
        </p:nvSpPr>
        <p:spPr>
          <a:xfrm>
            <a:off x="1507205"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dk2"/>
              </a:buClr>
              <a:buSzPts val="1100"/>
              <a:buNone/>
              <a:defRPr b="1" i="0" sz="11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icon&#10;&#10;Description automatically generated" id="295" name="Google Shape;295;p55"/>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296" name="Google Shape;296;p55"/>
          <p:cNvSpPr/>
          <p:nvPr/>
        </p:nvSpPr>
        <p:spPr>
          <a:xfrm>
            <a:off x="2875005" y="2908205"/>
            <a:ext cx="1458000"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55"/>
          <p:cNvSpPr/>
          <p:nvPr/>
        </p:nvSpPr>
        <p:spPr>
          <a:xfrm>
            <a:off x="1235075" y="2908205"/>
            <a:ext cx="1458698"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55"/>
          <p:cNvSpPr/>
          <p:nvPr/>
        </p:nvSpPr>
        <p:spPr>
          <a:xfrm>
            <a:off x="4519663" y="2908205"/>
            <a:ext cx="1458000"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55"/>
          <p:cNvSpPr/>
          <p:nvPr/>
        </p:nvSpPr>
        <p:spPr>
          <a:xfrm>
            <a:off x="6171105" y="2908205"/>
            <a:ext cx="1458000"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55"/>
          <p:cNvSpPr/>
          <p:nvPr/>
        </p:nvSpPr>
        <p:spPr>
          <a:xfrm>
            <a:off x="7814585" y="2908205"/>
            <a:ext cx="1458000"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55"/>
          <p:cNvSpPr/>
          <p:nvPr/>
        </p:nvSpPr>
        <p:spPr>
          <a:xfrm>
            <a:off x="9458699" y="2908205"/>
            <a:ext cx="1458000" cy="1760048"/>
          </a:xfrm>
          <a:prstGeom prst="roundRect">
            <a:avLst>
              <a:gd fmla="val 5327"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02" name="Google Shape;302;p55"/>
          <p:cNvCxnSpPr/>
          <p:nvPr/>
        </p:nvCxnSpPr>
        <p:spPr>
          <a:xfrm>
            <a:off x="1968843" y="2443642"/>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3" name="Google Shape;303;p55"/>
          <p:cNvCxnSpPr/>
          <p:nvPr/>
        </p:nvCxnSpPr>
        <p:spPr>
          <a:xfrm>
            <a:off x="3592440" y="2443642"/>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4" name="Google Shape;304;p55"/>
          <p:cNvCxnSpPr/>
          <p:nvPr/>
        </p:nvCxnSpPr>
        <p:spPr>
          <a:xfrm>
            <a:off x="5227745" y="2444909"/>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5" name="Google Shape;305;p55"/>
          <p:cNvCxnSpPr/>
          <p:nvPr/>
        </p:nvCxnSpPr>
        <p:spPr>
          <a:xfrm>
            <a:off x="6910777" y="2444909"/>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6" name="Google Shape;306;p55"/>
          <p:cNvCxnSpPr/>
          <p:nvPr/>
        </p:nvCxnSpPr>
        <p:spPr>
          <a:xfrm>
            <a:off x="8546019" y="2444909"/>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7" name="Google Shape;307;p55"/>
          <p:cNvCxnSpPr/>
          <p:nvPr/>
        </p:nvCxnSpPr>
        <p:spPr>
          <a:xfrm>
            <a:off x="10190133" y="2444909"/>
            <a:ext cx="0" cy="463048"/>
          </a:xfrm>
          <a:prstGeom prst="straightConnector1">
            <a:avLst/>
          </a:prstGeom>
          <a:noFill/>
          <a:ln cap="flat" cmpd="sng" w="9525">
            <a:solidFill>
              <a:schemeClr val="accent6"/>
            </a:solidFill>
            <a:prstDash val="solid"/>
            <a:miter lim="800000"/>
            <a:headEnd len="sm" w="sm" type="none"/>
            <a:tailEnd len="sm" w="sm" type="none"/>
          </a:ln>
        </p:spPr>
      </p:cxnSp>
      <p:cxnSp>
        <p:nvCxnSpPr>
          <p:cNvPr id="308" name="Google Shape;308;p55"/>
          <p:cNvCxnSpPr/>
          <p:nvPr/>
        </p:nvCxnSpPr>
        <p:spPr>
          <a:xfrm>
            <a:off x="1298018" y="2362251"/>
            <a:ext cx="9551214" cy="0"/>
          </a:xfrm>
          <a:prstGeom prst="straightConnector1">
            <a:avLst/>
          </a:prstGeom>
          <a:noFill/>
          <a:ln cap="rnd" cmpd="sng" w="111125">
            <a:solidFill>
              <a:srgbClr val="E9E9E9"/>
            </a:solidFill>
            <a:prstDash val="solid"/>
            <a:miter lim="800000"/>
            <a:headEnd len="sm" w="sm" type="none"/>
            <a:tailEnd len="sm" w="sm" type="none"/>
          </a:ln>
        </p:spPr>
      </p:cxnSp>
      <p:sp>
        <p:nvSpPr>
          <p:cNvPr id="309" name="Google Shape;309;p55"/>
          <p:cNvSpPr/>
          <p:nvPr/>
        </p:nvSpPr>
        <p:spPr>
          <a:xfrm>
            <a:off x="1879976" y="2268187"/>
            <a:ext cx="177734" cy="177734"/>
          </a:xfrm>
          <a:prstGeom prst="ellipse">
            <a:avLst/>
          </a:prstGeom>
          <a:solidFill>
            <a:schemeClr val="lt1"/>
          </a:solidFill>
          <a:ln cap="flat" cmpd="sng" w="28575">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55"/>
          <p:cNvSpPr/>
          <p:nvPr/>
        </p:nvSpPr>
        <p:spPr>
          <a:xfrm>
            <a:off x="3503573" y="2268187"/>
            <a:ext cx="177734" cy="177734"/>
          </a:xfrm>
          <a:prstGeom prst="ellipse">
            <a:avLst/>
          </a:prstGeom>
          <a:solidFill>
            <a:schemeClr val="lt1"/>
          </a:solid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55"/>
          <p:cNvSpPr/>
          <p:nvPr/>
        </p:nvSpPr>
        <p:spPr>
          <a:xfrm>
            <a:off x="5138878" y="2276425"/>
            <a:ext cx="177734" cy="177734"/>
          </a:xfrm>
          <a:prstGeom prst="ellipse">
            <a:avLst/>
          </a:prstGeom>
          <a:solidFill>
            <a:schemeClr val="lt1"/>
          </a:solidFill>
          <a:ln cap="flat" cmpd="sng" w="2857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55"/>
          <p:cNvSpPr/>
          <p:nvPr/>
        </p:nvSpPr>
        <p:spPr>
          <a:xfrm>
            <a:off x="6821910" y="2276425"/>
            <a:ext cx="177734" cy="177734"/>
          </a:xfrm>
          <a:prstGeom prst="ellipse">
            <a:avLst/>
          </a:prstGeom>
          <a:solidFill>
            <a:schemeClr val="lt1"/>
          </a:solid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55"/>
          <p:cNvSpPr/>
          <p:nvPr/>
        </p:nvSpPr>
        <p:spPr>
          <a:xfrm>
            <a:off x="8457152" y="2276425"/>
            <a:ext cx="177734" cy="177734"/>
          </a:xfrm>
          <a:prstGeom prst="ellipse">
            <a:avLst/>
          </a:prstGeom>
          <a:solidFill>
            <a:schemeClr val="lt1"/>
          </a:solidFill>
          <a:ln cap="flat" cmpd="sng" w="2857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55"/>
          <p:cNvSpPr/>
          <p:nvPr/>
        </p:nvSpPr>
        <p:spPr>
          <a:xfrm>
            <a:off x="10101266" y="2276425"/>
            <a:ext cx="177734" cy="177734"/>
          </a:xfrm>
          <a:prstGeom prst="ellipse">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55"/>
          <p:cNvSpPr txBox="1"/>
          <p:nvPr>
            <p:ph idx="3" type="body"/>
          </p:nvPr>
        </p:nvSpPr>
        <p:spPr>
          <a:xfrm>
            <a:off x="3130802"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accent1"/>
              </a:buClr>
              <a:buSzPts val="1100"/>
              <a:buNone/>
              <a:defRPr b="1" i="0" sz="1100" cap="none">
                <a:solidFill>
                  <a:schemeClr val="accen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55"/>
          <p:cNvSpPr txBox="1"/>
          <p:nvPr>
            <p:ph idx="4" type="body"/>
          </p:nvPr>
        </p:nvSpPr>
        <p:spPr>
          <a:xfrm>
            <a:off x="4766107"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accent3"/>
              </a:buClr>
              <a:buSzPts val="1100"/>
              <a:buNone/>
              <a:defRPr b="1" i="0" sz="1100" cap="none">
                <a:solidFill>
                  <a:schemeClr val="accent3"/>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55"/>
          <p:cNvSpPr txBox="1"/>
          <p:nvPr>
            <p:ph idx="5" type="body"/>
          </p:nvPr>
        </p:nvSpPr>
        <p:spPr>
          <a:xfrm>
            <a:off x="8084381"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accent5"/>
              </a:buClr>
              <a:buSzPts val="1100"/>
              <a:buNone/>
              <a:defRPr b="1" i="0" sz="1100" cap="none">
                <a:solidFill>
                  <a:schemeClr val="accent5"/>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55"/>
          <p:cNvSpPr txBox="1"/>
          <p:nvPr>
            <p:ph idx="6" type="body"/>
          </p:nvPr>
        </p:nvSpPr>
        <p:spPr>
          <a:xfrm>
            <a:off x="9728495"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accent6"/>
              </a:buClr>
              <a:buSzPts val="1100"/>
              <a:buNone/>
              <a:defRPr b="1" i="0" sz="1100" cap="none">
                <a:solidFill>
                  <a:schemeClr val="accent6"/>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9" name="Google Shape;319;p55"/>
          <p:cNvSpPr txBox="1"/>
          <p:nvPr>
            <p:ph idx="7" type="body"/>
          </p:nvPr>
        </p:nvSpPr>
        <p:spPr>
          <a:xfrm>
            <a:off x="6449139" y="1977901"/>
            <a:ext cx="923277" cy="286954"/>
          </a:xfrm>
          <a:prstGeom prst="rect">
            <a:avLst/>
          </a:prstGeom>
          <a:noFill/>
          <a:ln>
            <a:noFill/>
          </a:ln>
        </p:spPr>
        <p:txBody>
          <a:bodyPr anchorCtr="0" anchor="ctr" bIns="0" lIns="0" spcFirstLastPara="1" rIns="0" wrap="square" tIns="0">
            <a:noAutofit/>
          </a:bodyPr>
          <a:lstStyle>
            <a:lvl1pPr indent="-228600" lvl="0" marL="457200" algn="ctr">
              <a:lnSpc>
                <a:spcPct val="90000"/>
              </a:lnSpc>
              <a:spcBef>
                <a:spcPts val="0"/>
              </a:spcBef>
              <a:spcAft>
                <a:spcPts val="0"/>
              </a:spcAft>
              <a:buClr>
                <a:schemeClr val="accent4"/>
              </a:buClr>
              <a:buSzPts val="1100"/>
              <a:buNone/>
              <a:defRPr b="1" i="0" sz="1100" cap="none">
                <a:solidFill>
                  <a:schemeClr val="accent4"/>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0" name="Google Shape;320;p55"/>
          <p:cNvSpPr txBox="1"/>
          <p:nvPr>
            <p:ph idx="8" type="body"/>
          </p:nvPr>
        </p:nvSpPr>
        <p:spPr>
          <a:xfrm>
            <a:off x="1301629"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1" name="Google Shape;321;p55"/>
          <p:cNvSpPr txBox="1"/>
          <p:nvPr>
            <p:ph idx="9" type="body"/>
          </p:nvPr>
        </p:nvSpPr>
        <p:spPr>
          <a:xfrm>
            <a:off x="2935886"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55"/>
          <p:cNvSpPr txBox="1"/>
          <p:nvPr>
            <p:ph idx="13" type="body"/>
          </p:nvPr>
        </p:nvSpPr>
        <p:spPr>
          <a:xfrm>
            <a:off x="4574239"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55"/>
          <p:cNvSpPr txBox="1"/>
          <p:nvPr>
            <p:ph idx="14" type="body"/>
          </p:nvPr>
        </p:nvSpPr>
        <p:spPr>
          <a:xfrm>
            <a:off x="6237993"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4" name="Google Shape;324;p55"/>
          <p:cNvSpPr txBox="1"/>
          <p:nvPr>
            <p:ph idx="15" type="body"/>
          </p:nvPr>
        </p:nvSpPr>
        <p:spPr>
          <a:xfrm>
            <a:off x="7879283"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55"/>
          <p:cNvSpPr txBox="1"/>
          <p:nvPr>
            <p:ph idx="16" type="body"/>
          </p:nvPr>
        </p:nvSpPr>
        <p:spPr>
          <a:xfrm>
            <a:off x="9524681" y="3025818"/>
            <a:ext cx="1331843" cy="173112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600"/>
              </a:spcBef>
              <a:spcAft>
                <a:spcPts val="0"/>
              </a:spcAft>
              <a:buClr>
                <a:schemeClr val="dk1"/>
              </a:buClr>
              <a:buSzPts val="1100"/>
              <a:buNone/>
              <a:defRPr sz="1100">
                <a:solidFill>
                  <a:schemeClr val="dk1"/>
                </a:solidFill>
              </a:defRPr>
            </a:lvl1pPr>
            <a:lvl2pPr indent="-292100" lvl="1" marL="914400" algn="l">
              <a:lnSpc>
                <a:spcPct val="90000"/>
              </a:lnSpc>
              <a:spcBef>
                <a:spcPts val="600"/>
              </a:spcBef>
              <a:spcAft>
                <a:spcPts val="0"/>
              </a:spcAft>
              <a:buClr>
                <a:schemeClr val="dk1"/>
              </a:buClr>
              <a:buSzPts val="1000"/>
              <a:buChar char="•"/>
              <a:defRPr sz="1000"/>
            </a:lvl2pPr>
            <a:lvl3pPr indent="-292100" lvl="2" marL="1371600" algn="l">
              <a:lnSpc>
                <a:spcPct val="90000"/>
              </a:lnSpc>
              <a:spcBef>
                <a:spcPts val="600"/>
              </a:spcBef>
              <a:spcAft>
                <a:spcPts val="0"/>
              </a:spcAft>
              <a:buClr>
                <a:schemeClr val="dk1"/>
              </a:buClr>
              <a:buSzPts val="1000"/>
              <a:buChar char="•"/>
              <a:defRPr sz="1000"/>
            </a:lvl3pPr>
            <a:lvl4pPr indent="-292100" lvl="3" marL="1828800" algn="l">
              <a:lnSpc>
                <a:spcPct val="90000"/>
              </a:lnSpc>
              <a:spcBef>
                <a:spcPts val="600"/>
              </a:spcBef>
              <a:spcAft>
                <a:spcPts val="0"/>
              </a:spcAft>
              <a:buClr>
                <a:schemeClr val="dk1"/>
              </a:buClr>
              <a:buSzPts val="1000"/>
              <a:buChar char="•"/>
              <a:defRPr sz="1000"/>
            </a:lvl4pPr>
            <a:lvl5pPr indent="-292100" lvl="4" marL="2286000" algn="l">
              <a:lnSpc>
                <a:spcPct val="90000"/>
              </a:lnSpc>
              <a:spcBef>
                <a:spcPts val="600"/>
              </a:spcBef>
              <a:spcAft>
                <a:spcPts val="0"/>
              </a:spcAft>
              <a:buClr>
                <a:schemeClr val="dk1"/>
              </a:buClr>
              <a:buSzPts val="1000"/>
              <a:buChar char="•"/>
              <a:defRPr sz="1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chart">
  <p:cSld name="Process chart">
    <p:spTree>
      <p:nvGrpSpPr>
        <p:cNvPr id="326" name="Shape 326"/>
        <p:cNvGrpSpPr/>
        <p:nvPr/>
      </p:nvGrpSpPr>
      <p:grpSpPr>
        <a:xfrm>
          <a:off x="0" y="0"/>
          <a:ext cx="0" cy="0"/>
          <a:chOff x="0" y="0"/>
          <a:chExt cx="0" cy="0"/>
        </a:xfrm>
      </p:grpSpPr>
      <p:sp>
        <p:nvSpPr>
          <p:cNvPr id="327" name="Google Shape;327;p56"/>
          <p:cNvSpPr/>
          <p:nvPr/>
        </p:nvSpPr>
        <p:spPr>
          <a:xfrm>
            <a:off x="8557603" y="2511675"/>
            <a:ext cx="2362810" cy="1990675"/>
          </a:xfrm>
          <a:prstGeom prst="rect">
            <a:avLst/>
          </a:prstGeom>
          <a:solidFill>
            <a:srgbClr val="E9E9E9"/>
          </a:solidFill>
          <a:ln cap="flat" cmpd="sng" w="12700">
            <a:solidFill>
              <a:schemeClr val="lt1"/>
            </a:solidFill>
            <a:prstDash val="solid"/>
            <a:miter lim="800000"/>
            <a:headEnd len="sm" w="sm" type="none"/>
            <a:tailEnd len="sm" w="sm" type="none"/>
          </a:ln>
        </p:spPr>
        <p:txBody>
          <a:bodyPr anchorCtr="0" anchor="ctr" bIns="130675" lIns="261350" spcFirstLastPara="1" rIns="304250" wrap="square" tIns="130675">
            <a:noAutofit/>
          </a:bodyPr>
          <a:lstStyle/>
          <a:p>
            <a:pPr indent="0" lvl="0" marL="0" marR="0" rtl="0" algn="ctr">
              <a:lnSpc>
                <a:spcPct val="90000"/>
              </a:lnSpc>
              <a:spcBef>
                <a:spcPts val="0"/>
              </a:spcBef>
              <a:spcAft>
                <a:spcPts val="0"/>
              </a:spcAft>
              <a:buClr>
                <a:schemeClr val="dk1"/>
              </a:buClr>
              <a:buSzPts val="4900"/>
              <a:buFont typeface="Calibri"/>
              <a:buNone/>
            </a:pPr>
            <a:r>
              <a:t/>
            </a:r>
            <a:endParaRPr sz="4900">
              <a:solidFill>
                <a:schemeClr val="lt1"/>
              </a:solidFill>
              <a:latin typeface="Calibri"/>
              <a:ea typeface="Calibri"/>
              <a:cs typeface="Calibri"/>
              <a:sym typeface="Calibri"/>
            </a:endParaRPr>
          </a:p>
        </p:txBody>
      </p:sp>
      <p:sp>
        <p:nvSpPr>
          <p:cNvPr id="328" name="Google Shape;328;p56"/>
          <p:cNvSpPr/>
          <p:nvPr/>
        </p:nvSpPr>
        <p:spPr>
          <a:xfrm>
            <a:off x="8557603" y="1773238"/>
            <a:ext cx="2362103" cy="813662"/>
          </a:xfrm>
          <a:prstGeom prst="homePlate">
            <a:avLst>
              <a:gd fmla="val 0"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56"/>
          <p:cNvSpPr/>
          <p:nvPr/>
        </p:nvSpPr>
        <p:spPr>
          <a:xfrm>
            <a:off x="6119372" y="2511675"/>
            <a:ext cx="2362810" cy="1990675"/>
          </a:xfrm>
          <a:prstGeom prst="rect">
            <a:avLst/>
          </a:prstGeom>
          <a:solidFill>
            <a:srgbClr val="E9E9E9"/>
          </a:solidFill>
          <a:ln cap="flat" cmpd="sng" w="12700">
            <a:solidFill>
              <a:schemeClr val="lt1"/>
            </a:solidFill>
            <a:prstDash val="solid"/>
            <a:miter lim="800000"/>
            <a:headEnd len="sm" w="sm" type="none"/>
            <a:tailEnd len="sm" w="sm" type="none"/>
          </a:ln>
        </p:spPr>
        <p:txBody>
          <a:bodyPr anchorCtr="0" anchor="ctr" bIns="130675" lIns="261350" spcFirstLastPara="1" rIns="304250" wrap="square" tIns="130675">
            <a:noAutofit/>
          </a:bodyPr>
          <a:lstStyle/>
          <a:p>
            <a:pPr indent="0" lvl="0" marL="0" marR="0" rtl="0" algn="ctr">
              <a:lnSpc>
                <a:spcPct val="90000"/>
              </a:lnSpc>
              <a:spcBef>
                <a:spcPts val="0"/>
              </a:spcBef>
              <a:spcAft>
                <a:spcPts val="0"/>
              </a:spcAft>
              <a:buClr>
                <a:schemeClr val="dk1"/>
              </a:buClr>
              <a:buSzPts val="4900"/>
              <a:buFont typeface="Calibri"/>
              <a:buNone/>
            </a:pPr>
            <a:r>
              <a:t/>
            </a:r>
            <a:endParaRPr sz="4900">
              <a:solidFill>
                <a:schemeClr val="lt1"/>
              </a:solidFill>
              <a:latin typeface="Calibri"/>
              <a:ea typeface="Calibri"/>
              <a:cs typeface="Calibri"/>
              <a:sym typeface="Calibri"/>
            </a:endParaRPr>
          </a:p>
        </p:txBody>
      </p:sp>
      <p:sp>
        <p:nvSpPr>
          <p:cNvPr id="330" name="Google Shape;330;p56"/>
          <p:cNvSpPr/>
          <p:nvPr/>
        </p:nvSpPr>
        <p:spPr>
          <a:xfrm>
            <a:off x="6119371" y="1773238"/>
            <a:ext cx="2536354" cy="813662"/>
          </a:xfrm>
          <a:prstGeom prst="homePlate">
            <a:avLst>
              <a:gd fmla="val 21264" name="adj"/>
            </a:avLst>
          </a:prstGeom>
          <a:solidFill>
            <a:schemeClr val="dk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56"/>
          <p:cNvSpPr/>
          <p:nvPr/>
        </p:nvSpPr>
        <p:spPr>
          <a:xfrm>
            <a:off x="3677616" y="2511675"/>
            <a:ext cx="2362810" cy="1990675"/>
          </a:xfrm>
          <a:prstGeom prst="rect">
            <a:avLst/>
          </a:prstGeom>
          <a:solidFill>
            <a:srgbClr val="E9E9E9"/>
          </a:solidFill>
          <a:ln cap="flat" cmpd="sng" w="12700">
            <a:solidFill>
              <a:schemeClr val="lt1"/>
            </a:solidFill>
            <a:prstDash val="solid"/>
            <a:miter lim="800000"/>
            <a:headEnd len="sm" w="sm" type="none"/>
            <a:tailEnd len="sm" w="sm" type="none"/>
          </a:ln>
        </p:spPr>
        <p:txBody>
          <a:bodyPr anchorCtr="0" anchor="ctr" bIns="130675" lIns="261350" spcFirstLastPara="1" rIns="304250" wrap="square" tIns="130675">
            <a:noAutofit/>
          </a:bodyPr>
          <a:lstStyle/>
          <a:p>
            <a:pPr indent="0" lvl="0" marL="0" marR="0" rtl="0" algn="ctr">
              <a:lnSpc>
                <a:spcPct val="90000"/>
              </a:lnSpc>
              <a:spcBef>
                <a:spcPts val="0"/>
              </a:spcBef>
              <a:spcAft>
                <a:spcPts val="0"/>
              </a:spcAft>
              <a:buClr>
                <a:schemeClr val="dk1"/>
              </a:buClr>
              <a:buSzPts val="4900"/>
              <a:buFont typeface="Calibri"/>
              <a:buNone/>
            </a:pPr>
            <a:r>
              <a:t/>
            </a:r>
            <a:endParaRPr sz="4900">
              <a:solidFill>
                <a:schemeClr val="lt1"/>
              </a:solidFill>
              <a:latin typeface="Calibri"/>
              <a:ea typeface="Calibri"/>
              <a:cs typeface="Calibri"/>
              <a:sym typeface="Calibri"/>
            </a:endParaRPr>
          </a:p>
        </p:txBody>
      </p:sp>
      <p:sp>
        <p:nvSpPr>
          <p:cNvPr id="332" name="Google Shape;332;p56"/>
          <p:cNvSpPr/>
          <p:nvPr/>
        </p:nvSpPr>
        <p:spPr>
          <a:xfrm>
            <a:off x="1235075" y="2511675"/>
            <a:ext cx="2362810" cy="1990675"/>
          </a:xfrm>
          <a:prstGeom prst="rect">
            <a:avLst/>
          </a:prstGeom>
          <a:solidFill>
            <a:srgbClr val="E9E9E9"/>
          </a:solidFill>
          <a:ln cap="flat" cmpd="sng" w="12700">
            <a:solidFill>
              <a:schemeClr val="lt1"/>
            </a:solidFill>
            <a:prstDash val="solid"/>
            <a:miter lim="800000"/>
            <a:headEnd len="sm" w="sm" type="none"/>
            <a:tailEnd len="sm" w="sm" type="none"/>
          </a:ln>
        </p:spPr>
        <p:txBody>
          <a:bodyPr anchorCtr="0" anchor="ctr" bIns="130675" lIns="261350" spcFirstLastPara="1" rIns="304250" wrap="square" tIns="130675">
            <a:noAutofit/>
          </a:bodyPr>
          <a:lstStyle/>
          <a:p>
            <a:pPr indent="0" lvl="0" marL="0" marR="0" rtl="0" algn="ctr">
              <a:lnSpc>
                <a:spcPct val="90000"/>
              </a:lnSpc>
              <a:spcBef>
                <a:spcPts val="0"/>
              </a:spcBef>
              <a:spcAft>
                <a:spcPts val="0"/>
              </a:spcAft>
              <a:buClr>
                <a:schemeClr val="dk1"/>
              </a:buClr>
              <a:buSzPts val="4900"/>
              <a:buFont typeface="Calibri"/>
              <a:buNone/>
            </a:pPr>
            <a:r>
              <a:t/>
            </a:r>
            <a:endParaRPr sz="4900">
              <a:solidFill>
                <a:schemeClr val="lt1"/>
              </a:solidFill>
              <a:latin typeface="Calibri"/>
              <a:ea typeface="Calibri"/>
              <a:cs typeface="Calibri"/>
              <a:sym typeface="Calibri"/>
            </a:endParaRPr>
          </a:p>
        </p:txBody>
      </p:sp>
      <p:sp>
        <p:nvSpPr>
          <p:cNvPr id="333" name="Google Shape;333;p56"/>
          <p:cNvSpPr/>
          <p:nvPr/>
        </p:nvSpPr>
        <p:spPr>
          <a:xfrm>
            <a:off x="3678615" y="1773238"/>
            <a:ext cx="2520135" cy="813662"/>
          </a:xfrm>
          <a:prstGeom prst="homePlate">
            <a:avLst>
              <a:gd fmla="val 21264"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56"/>
          <p:cNvSpPr/>
          <p:nvPr/>
        </p:nvSpPr>
        <p:spPr>
          <a:xfrm>
            <a:off x="1235075" y="1773238"/>
            <a:ext cx="2532296" cy="813662"/>
          </a:xfrm>
          <a:prstGeom prst="homePlate">
            <a:avLst>
              <a:gd fmla="val 21264"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56"/>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56"/>
          <p:cNvSpPr txBox="1"/>
          <p:nvPr>
            <p:ph idx="2" type="body"/>
          </p:nvPr>
        </p:nvSpPr>
        <p:spPr>
          <a:xfrm>
            <a:off x="1429306" y="1995180"/>
            <a:ext cx="2050740" cy="2167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200"/>
              <a:buNone/>
              <a:defRPr b="0" i="0" sz="12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icon&#10;&#10;Description automatically generated" id="337" name="Google Shape;337;p56"/>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338" name="Google Shape;338;p56"/>
          <p:cNvSpPr txBox="1"/>
          <p:nvPr>
            <p:ph idx="3" type="body"/>
          </p:nvPr>
        </p:nvSpPr>
        <p:spPr>
          <a:xfrm>
            <a:off x="1429306" y="2159877"/>
            <a:ext cx="2272682" cy="41602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600"/>
              <a:buNone/>
              <a:defRPr b="1" i="0" sz="16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56"/>
          <p:cNvSpPr txBox="1"/>
          <p:nvPr>
            <p:ph idx="4" type="body"/>
          </p:nvPr>
        </p:nvSpPr>
        <p:spPr>
          <a:xfrm>
            <a:off x="3882040" y="1995180"/>
            <a:ext cx="2050740" cy="2167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200"/>
              <a:buNone/>
              <a:defRPr b="0" i="0" sz="12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56"/>
          <p:cNvSpPr txBox="1"/>
          <p:nvPr>
            <p:ph idx="5" type="body"/>
          </p:nvPr>
        </p:nvSpPr>
        <p:spPr>
          <a:xfrm>
            <a:off x="3882040" y="2159877"/>
            <a:ext cx="2272682" cy="41602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600"/>
              <a:buNone/>
              <a:defRPr b="1" i="0" sz="16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56"/>
          <p:cNvSpPr txBox="1"/>
          <p:nvPr>
            <p:ph idx="6" type="body"/>
          </p:nvPr>
        </p:nvSpPr>
        <p:spPr>
          <a:xfrm>
            <a:off x="6312024" y="1995180"/>
            <a:ext cx="2050740" cy="2167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200"/>
              <a:buNone/>
              <a:defRPr b="0" i="0" sz="12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6"/>
          <p:cNvSpPr txBox="1"/>
          <p:nvPr>
            <p:ph idx="7" type="body"/>
          </p:nvPr>
        </p:nvSpPr>
        <p:spPr>
          <a:xfrm>
            <a:off x="6312024" y="2159877"/>
            <a:ext cx="2272682" cy="41602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600"/>
              <a:buNone/>
              <a:defRPr b="1" i="0" sz="16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3" name="Google Shape;343;p56"/>
          <p:cNvSpPr txBox="1"/>
          <p:nvPr>
            <p:ph idx="8" type="body"/>
          </p:nvPr>
        </p:nvSpPr>
        <p:spPr>
          <a:xfrm>
            <a:off x="8760296" y="1995180"/>
            <a:ext cx="2050740" cy="21673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200"/>
              <a:buNone/>
              <a:defRPr b="0" i="0" sz="12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4" name="Google Shape;344;p56"/>
          <p:cNvSpPr txBox="1"/>
          <p:nvPr>
            <p:ph idx="9" type="body"/>
          </p:nvPr>
        </p:nvSpPr>
        <p:spPr>
          <a:xfrm>
            <a:off x="8760296" y="2159877"/>
            <a:ext cx="2272682" cy="41602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chemeClr val="lt1"/>
              </a:buClr>
              <a:buSzPts val="1600"/>
              <a:buNone/>
              <a:defRPr b="1" i="0" sz="1600" cap="none">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17500" lvl="3" marL="1828800" algn="l">
              <a:lnSpc>
                <a:spcPct val="90000"/>
              </a:lnSpc>
              <a:spcBef>
                <a:spcPts val="300"/>
              </a:spcBef>
              <a:spcAft>
                <a:spcPts val="0"/>
              </a:spcAft>
              <a:buClr>
                <a:schemeClr val="dk1"/>
              </a:buClr>
              <a:buSzPts val="14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56"/>
          <p:cNvSpPr txBox="1"/>
          <p:nvPr>
            <p:ph idx="13" type="body"/>
          </p:nvPr>
        </p:nvSpPr>
        <p:spPr>
          <a:xfrm>
            <a:off x="1455113" y="2817812"/>
            <a:ext cx="2042690" cy="1702293"/>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600"/>
              </a:spcBef>
              <a:spcAft>
                <a:spcPts val="0"/>
              </a:spcAft>
              <a:buClr>
                <a:schemeClr val="dk1"/>
              </a:buClr>
              <a:buSzPts val="1400"/>
              <a:buFont typeface="Arial"/>
              <a:buChar char="•"/>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56"/>
          <p:cNvSpPr txBox="1"/>
          <p:nvPr>
            <p:ph idx="14" type="body"/>
          </p:nvPr>
        </p:nvSpPr>
        <p:spPr>
          <a:xfrm>
            <a:off x="3882040" y="2817812"/>
            <a:ext cx="2042690" cy="1702293"/>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600"/>
              </a:spcBef>
              <a:spcAft>
                <a:spcPts val="0"/>
              </a:spcAft>
              <a:buClr>
                <a:schemeClr val="dk1"/>
              </a:buClr>
              <a:buSzPts val="1400"/>
              <a:buFont typeface="Arial"/>
              <a:buChar char="•"/>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56"/>
          <p:cNvSpPr txBox="1"/>
          <p:nvPr>
            <p:ph idx="15" type="body"/>
          </p:nvPr>
        </p:nvSpPr>
        <p:spPr>
          <a:xfrm>
            <a:off x="6312024" y="2817812"/>
            <a:ext cx="2042690" cy="1702293"/>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600"/>
              </a:spcBef>
              <a:spcAft>
                <a:spcPts val="0"/>
              </a:spcAft>
              <a:buClr>
                <a:schemeClr val="dk1"/>
              </a:buClr>
              <a:buSzPts val="1400"/>
              <a:buFont typeface="Arial"/>
              <a:buChar char="•"/>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56"/>
          <p:cNvSpPr txBox="1"/>
          <p:nvPr>
            <p:ph idx="16" type="body"/>
          </p:nvPr>
        </p:nvSpPr>
        <p:spPr>
          <a:xfrm>
            <a:off x="8760296" y="2817812"/>
            <a:ext cx="2042690" cy="1702293"/>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600"/>
              </a:spcBef>
              <a:spcAft>
                <a:spcPts val="0"/>
              </a:spcAft>
              <a:buClr>
                <a:schemeClr val="dk1"/>
              </a:buClr>
              <a:buSzPts val="1400"/>
              <a:buFont typeface="Arial"/>
              <a:buChar char="•"/>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vernance Structure Option A">
  <p:cSld name="Governance Structure Option A">
    <p:spTree>
      <p:nvGrpSpPr>
        <p:cNvPr id="349" name="Shape 349"/>
        <p:cNvGrpSpPr/>
        <p:nvPr/>
      </p:nvGrpSpPr>
      <p:grpSpPr>
        <a:xfrm>
          <a:off x="0" y="0"/>
          <a:ext cx="0" cy="0"/>
          <a:chOff x="0" y="0"/>
          <a:chExt cx="0" cy="0"/>
        </a:xfrm>
      </p:grpSpPr>
      <p:cxnSp>
        <p:nvCxnSpPr>
          <p:cNvPr id="350" name="Google Shape;350;p57"/>
          <p:cNvCxnSpPr/>
          <p:nvPr/>
        </p:nvCxnSpPr>
        <p:spPr>
          <a:xfrm rot="10800000">
            <a:off x="7075790" y="2852936"/>
            <a:ext cx="1095508" cy="0"/>
          </a:xfrm>
          <a:prstGeom prst="straightConnector1">
            <a:avLst/>
          </a:prstGeom>
          <a:noFill/>
          <a:ln cap="flat" cmpd="sng" w="9525">
            <a:solidFill>
              <a:schemeClr val="accent6"/>
            </a:solidFill>
            <a:prstDash val="dash"/>
            <a:miter lim="800000"/>
            <a:headEnd len="sm" w="sm" type="none"/>
            <a:tailEnd len="sm" w="sm" type="none"/>
          </a:ln>
        </p:spPr>
      </p:cxnSp>
      <p:cxnSp>
        <p:nvCxnSpPr>
          <p:cNvPr id="351" name="Google Shape;351;p57"/>
          <p:cNvCxnSpPr/>
          <p:nvPr/>
        </p:nvCxnSpPr>
        <p:spPr>
          <a:xfrm rot="10800000">
            <a:off x="7104112" y="2060848"/>
            <a:ext cx="1942452" cy="0"/>
          </a:xfrm>
          <a:prstGeom prst="straightConnector1">
            <a:avLst/>
          </a:prstGeom>
          <a:noFill/>
          <a:ln cap="flat" cmpd="sng" w="9525">
            <a:solidFill>
              <a:schemeClr val="accent6"/>
            </a:solidFill>
            <a:prstDash val="dash"/>
            <a:miter lim="800000"/>
            <a:headEnd len="sm" w="sm" type="none"/>
            <a:tailEnd len="sm" w="sm" type="none"/>
          </a:ln>
        </p:spPr>
      </p:cxnSp>
      <p:cxnSp>
        <p:nvCxnSpPr>
          <p:cNvPr id="352" name="Google Shape;352;p57"/>
          <p:cNvCxnSpPr/>
          <p:nvPr/>
        </p:nvCxnSpPr>
        <p:spPr>
          <a:xfrm rot="10800000">
            <a:off x="8184232" y="3849001"/>
            <a:ext cx="854837" cy="0"/>
          </a:xfrm>
          <a:prstGeom prst="straightConnector1">
            <a:avLst/>
          </a:prstGeom>
          <a:noFill/>
          <a:ln cap="flat" cmpd="sng" w="9525">
            <a:solidFill>
              <a:schemeClr val="accent6"/>
            </a:solidFill>
            <a:prstDash val="dash"/>
            <a:miter lim="800000"/>
            <a:headEnd len="sm" w="sm" type="none"/>
            <a:tailEnd len="sm" w="sm" type="none"/>
          </a:ln>
        </p:spPr>
      </p:cxnSp>
      <p:cxnSp>
        <p:nvCxnSpPr>
          <p:cNvPr id="353" name="Google Shape;353;p57"/>
          <p:cNvCxnSpPr/>
          <p:nvPr/>
        </p:nvCxnSpPr>
        <p:spPr>
          <a:xfrm rot="10800000">
            <a:off x="9048328" y="2060848"/>
            <a:ext cx="0" cy="1791624"/>
          </a:xfrm>
          <a:prstGeom prst="straightConnector1">
            <a:avLst/>
          </a:prstGeom>
          <a:noFill/>
          <a:ln cap="flat" cmpd="sng" w="9525">
            <a:solidFill>
              <a:schemeClr val="accent6"/>
            </a:solidFill>
            <a:prstDash val="dash"/>
            <a:miter lim="800000"/>
            <a:headEnd len="sm" w="sm" type="none"/>
            <a:tailEnd len="sm" w="sm" type="none"/>
          </a:ln>
        </p:spPr>
      </p:cxnSp>
      <p:sp>
        <p:nvSpPr>
          <p:cNvPr id="354" name="Google Shape;354;p57"/>
          <p:cNvSpPr/>
          <p:nvPr/>
        </p:nvSpPr>
        <p:spPr>
          <a:xfrm>
            <a:off x="7752184" y="2564904"/>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57"/>
          <p:cNvSpPr/>
          <p:nvPr/>
        </p:nvSpPr>
        <p:spPr>
          <a:xfrm>
            <a:off x="4936274" y="1789292"/>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6" name="Google Shape;356;p57"/>
          <p:cNvCxnSpPr/>
          <p:nvPr/>
        </p:nvCxnSpPr>
        <p:spPr>
          <a:xfrm rot="10800000">
            <a:off x="6104277" y="2342080"/>
            <a:ext cx="0" cy="1008222"/>
          </a:xfrm>
          <a:prstGeom prst="straightConnector1">
            <a:avLst/>
          </a:prstGeom>
          <a:noFill/>
          <a:ln cap="flat" cmpd="sng" w="9525">
            <a:solidFill>
              <a:schemeClr val="accent6"/>
            </a:solidFill>
            <a:prstDash val="solid"/>
            <a:miter lim="800000"/>
            <a:headEnd len="sm" w="sm" type="none"/>
            <a:tailEnd len="sm" w="sm" type="none"/>
          </a:ln>
        </p:spPr>
      </p:cxnSp>
      <p:cxnSp>
        <p:nvCxnSpPr>
          <p:cNvPr id="357" name="Google Shape;357;p57"/>
          <p:cNvCxnSpPr/>
          <p:nvPr/>
        </p:nvCxnSpPr>
        <p:spPr>
          <a:xfrm rot="10800000">
            <a:off x="4580092" y="3353221"/>
            <a:ext cx="3102367" cy="0"/>
          </a:xfrm>
          <a:prstGeom prst="straightConnector1">
            <a:avLst/>
          </a:prstGeom>
          <a:noFill/>
          <a:ln cap="flat" cmpd="sng" w="9525">
            <a:solidFill>
              <a:schemeClr val="accent6"/>
            </a:solidFill>
            <a:prstDash val="solid"/>
            <a:miter lim="800000"/>
            <a:headEnd len="sm" w="sm" type="none"/>
            <a:tailEnd len="sm" w="sm" type="none"/>
          </a:ln>
        </p:spPr>
      </p:cxnSp>
      <p:cxnSp>
        <p:nvCxnSpPr>
          <p:cNvPr id="358" name="Google Shape;358;p57"/>
          <p:cNvCxnSpPr/>
          <p:nvPr/>
        </p:nvCxnSpPr>
        <p:spPr>
          <a:xfrm rot="10800000">
            <a:off x="4583832" y="3350302"/>
            <a:ext cx="0" cy="1304144"/>
          </a:xfrm>
          <a:prstGeom prst="straightConnector1">
            <a:avLst/>
          </a:prstGeom>
          <a:noFill/>
          <a:ln cap="flat" cmpd="sng" w="9525">
            <a:solidFill>
              <a:schemeClr val="accent6"/>
            </a:solidFill>
            <a:prstDash val="solid"/>
            <a:miter lim="800000"/>
            <a:headEnd len="sm" w="sm" type="none"/>
            <a:tailEnd len="sm" w="sm" type="none"/>
          </a:ln>
        </p:spPr>
      </p:cxnSp>
      <p:cxnSp>
        <p:nvCxnSpPr>
          <p:cNvPr id="359" name="Google Shape;359;p57"/>
          <p:cNvCxnSpPr/>
          <p:nvPr/>
        </p:nvCxnSpPr>
        <p:spPr>
          <a:xfrm rot="10800000">
            <a:off x="7680176" y="3350302"/>
            <a:ext cx="0" cy="2068642"/>
          </a:xfrm>
          <a:prstGeom prst="straightConnector1">
            <a:avLst/>
          </a:prstGeom>
          <a:noFill/>
          <a:ln cap="flat" cmpd="sng" w="9525">
            <a:solidFill>
              <a:schemeClr val="accent6"/>
            </a:solidFill>
            <a:prstDash val="solid"/>
            <a:miter lim="800000"/>
            <a:headEnd len="sm" w="sm" type="none"/>
            <a:tailEnd len="sm" w="sm" type="none"/>
          </a:ln>
        </p:spPr>
      </p:cxnSp>
      <p:cxnSp>
        <p:nvCxnSpPr>
          <p:cNvPr id="360" name="Google Shape;360;p57"/>
          <p:cNvCxnSpPr/>
          <p:nvPr/>
        </p:nvCxnSpPr>
        <p:spPr>
          <a:xfrm rot="10800000">
            <a:off x="5663952" y="4653136"/>
            <a:ext cx="931720" cy="0"/>
          </a:xfrm>
          <a:prstGeom prst="straightConnector1">
            <a:avLst/>
          </a:prstGeom>
          <a:noFill/>
          <a:ln cap="flat" cmpd="sng" w="9525">
            <a:solidFill>
              <a:schemeClr val="accent6"/>
            </a:solidFill>
            <a:prstDash val="dash"/>
            <a:miter lim="800000"/>
            <a:headEnd len="sm" w="sm" type="none"/>
            <a:tailEnd len="sm" w="sm" type="none"/>
          </a:ln>
        </p:spPr>
      </p:cxnSp>
      <p:sp>
        <p:nvSpPr>
          <p:cNvPr id="361" name="Google Shape;361;p57"/>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icon&#10;&#10;Description automatically generated" id="362" name="Google Shape;362;p57"/>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363" name="Google Shape;363;p57"/>
          <p:cNvSpPr txBox="1"/>
          <p:nvPr>
            <p:ph idx="2" type="body"/>
          </p:nvPr>
        </p:nvSpPr>
        <p:spPr>
          <a:xfrm>
            <a:off x="5384247" y="1788696"/>
            <a:ext cx="1716769"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57"/>
          <p:cNvSpPr/>
          <p:nvPr/>
        </p:nvSpPr>
        <p:spPr>
          <a:xfrm>
            <a:off x="4952750" y="2564904"/>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57"/>
          <p:cNvSpPr txBox="1"/>
          <p:nvPr>
            <p:ph idx="3" type="body"/>
          </p:nvPr>
        </p:nvSpPr>
        <p:spPr>
          <a:xfrm>
            <a:off x="5395705" y="2580362"/>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57"/>
          <p:cNvSpPr/>
          <p:nvPr/>
        </p:nvSpPr>
        <p:spPr>
          <a:xfrm>
            <a:off x="3431248" y="3565016"/>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57"/>
          <p:cNvSpPr txBox="1"/>
          <p:nvPr>
            <p:ph idx="4" type="body"/>
          </p:nvPr>
        </p:nvSpPr>
        <p:spPr>
          <a:xfrm>
            <a:off x="3890679" y="3580474"/>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8" name="Google Shape;368;p57"/>
          <p:cNvSpPr/>
          <p:nvPr/>
        </p:nvSpPr>
        <p:spPr>
          <a:xfrm>
            <a:off x="6469847" y="3565016"/>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57"/>
          <p:cNvSpPr txBox="1"/>
          <p:nvPr>
            <p:ph idx="5" type="body"/>
          </p:nvPr>
        </p:nvSpPr>
        <p:spPr>
          <a:xfrm>
            <a:off x="6929278" y="3580474"/>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57"/>
          <p:cNvSpPr/>
          <p:nvPr/>
        </p:nvSpPr>
        <p:spPr>
          <a:xfrm>
            <a:off x="3431248" y="4365104"/>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57"/>
          <p:cNvSpPr txBox="1"/>
          <p:nvPr>
            <p:ph idx="6" type="body"/>
          </p:nvPr>
        </p:nvSpPr>
        <p:spPr>
          <a:xfrm>
            <a:off x="3890679" y="4380562"/>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57"/>
          <p:cNvSpPr/>
          <p:nvPr/>
        </p:nvSpPr>
        <p:spPr>
          <a:xfrm>
            <a:off x="6469847" y="4365104"/>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57"/>
          <p:cNvSpPr txBox="1"/>
          <p:nvPr>
            <p:ph idx="7" type="body"/>
          </p:nvPr>
        </p:nvSpPr>
        <p:spPr>
          <a:xfrm>
            <a:off x="6929278" y="4380562"/>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57"/>
          <p:cNvSpPr/>
          <p:nvPr/>
        </p:nvSpPr>
        <p:spPr>
          <a:xfrm>
            <a:off x="6469847" y="5157192"/>
            <a:ext cx="2318062"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57"/>
          <p:cNvSpPr txBox="1"/>
          <p:nvPr>
            <p:ph idx="8" type="body"/>
          </p:nvPr>
        </p:nvSpPr>
        <p:spPr>
          <a:xfrm>
            <a:off x="6929278" y="5172650"/>
            <a:ext cx="1686758"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57"/>
          <p:cNvSpPr txBox="1"/>
          <p:nvPr>
            <p:ph idx="9" type="body"/>
          </p:nvPr>
        </p:nvSpPr>
        <p:spPr>
          <a:xfrm>
            <a:off x="8192067" y="2580362"/>
            <a:ext cx="1751003"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400"/>
              <a:buFont typeface="Arial"/>
              <a:buNone/>
              <a:defRPr sz="14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p57"/>
          <p:cNvSpPr/>
          <p:nvPr/>
        </p:nvSpPr>
        <p:spPr>
          <a:xfrm>
            <a:off x="7892263" y="2734509"/>
            <a:ext cx="216024" cy="21602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57"/>
          <p:cNvSpPr/>
          <p:nvPr/>
        </p:nvSpPr>
        <p:spPr>
          <a:xfrm>
            <a:off x="5079650" y="1955889"/>
            <a:ext cx="216024" cy="21602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57"/>
          <p:cNvSpPr/>
          <p:nvPr/>
        </p:nvSpPr>
        <p:spPr>
          <a:xfrm>
            <a:off x="5079650" y="2741872"/>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57"/>
          <p:cNvSpPr/>
          <p:nvPr/>
        </p:nvSpPr>
        <p:spPr>
          <a:xfrm>
            <a:off x="3575720" y="3739612"/>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57"/>
          <p:cNvSpPr/>
          <p:nvPr/>
        </p:nvSpPr>
        <p:spPr>
          <a:xfrm>
            <a:off x="6608294" y="3747850"/>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57"/>
          <p:cNvSpPr/>
          <p:nvPr/>
        </p:nvSpPr>
        <p:spPr>
          <a:xfrm>
            <a:off x="3575720" y="4548177"/>
            <a:ext cx="216024" cy="216024"/>
          </a:xfrm>
          <a:prstGeom prst="ellipse">
            <a:avLst/>
          </a:prstGeom>
          <a:solidFill>
            <a:srgbClr val="7F9E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57"/>
          <p:cNvSpPr/>
          <p:nvPr/>
        </p:nvSpPr>
        <p:spPr>
          <a:xfrm>
            <a:off x="6608294" y="4550310"/>
            <a:ext cx="216024" cy="21602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57"/>
          <p:cNvSpPr/>
          <p:nvPr/>
        </p:nvSpPr>
        <p:spPr>
          <a:xfrm>
            <a:off x="6608294" y="5334160"/>
            <a:ext cx="216024" cy="21602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vernance Structure Option B">
  <p:cSld name="Governance Structure Option B">
    <p:spTree>
      <p:nvGrpSpPr>
        <p:cNvPr id="385" name="Shape 385"/>
        <p:cNvGrpSpPr/>
        <p:nvPr/>
      </p:nvGrpSpPr>
      <p:grpSpPr>
        <a:xfrm>
          <a:off x="0" y="0"/>
          <a:ext cx="0" cy="0"/>
          <a:chOff x="0" y="0"/>
          <a:chExt cx="0" cy="0"/>
        </a:xfrm>
      </p:grpSpPr>
      <p:cxnSp>
        <p:nvCxnSpPr>
          <p:cNvPr id="386" name="Google Shape;386;p58"/>
          <p:cNvCxnSpPr/>
          <p:nvPr/>
        </p:nvCxnSpPr>
        <p:spPr>
          <a:xfrm rot="10800000">
            <a:off x="8983303" y="3849001"/>
            <a:ext cx="506686" cy="0"/>
          </a:xfrm>
          <a:prstGeom prst="straightConnector1">
            <a:avLst/>
          </a:prstGeom>
          <a:noFill/>
          <a:ln cap="flat" cmpd="sng" w="9525">
            <a:solidFill>
              <a:schemeClr val="accent6"/>
            </a:solidFill>
            <a:prstDash val="dash"/>
            <a:miter lim="800000"/>
            <a:headEnd len="sm" w="sm" type="none"/>
            <a:tailEnd len="sm" w="sm" type="none"/>
          </a:ln>
        </p:spPr>
      </p:cxnSp>
      <p:cxnSp>
        <p:nvCxnSpPr>
          <p:cNvPr id="387" name="Google Shape;387;p58"/>
          <p:cNvCxnSpPr/>
          <p:nvPr/>
        </p:nvCxnSpPr>
        <p:spPr>
          <a:xfrm rot="10800000">
            <a:off x="7075790" y="2852936"/>
            <a:ext cx="1095508" cy="0"/>
          </a:xfrm>
          <a:prstGeom prst="straightConnector1">
            <a:avLst/>
          </a:prstGeom>
          <a:noFill/>
          <a:ln cap="flat" cmpd="sng" w="9525">
            <a:solidFill>
              <a:schemeClr val="accent6"/>
            </a:solidFill>
            <a:prstDash val="dash"/>
            <a:miter lim="800000"/>
            <a:headEnd len="sm" w="sm" type="none"/>
            <a:tailEnd len="sm" w="sm" type="none"/>
          </a:ln>
        </p:spPr>
      </p:cxnSp>
      <p:cxnSp>
        <p:nvCxnSpPr>
          <p:cNvPr id="388" name="Google Shape;388;p58"/>
          <p:cNvCxnSpPr/>
          <p:nvPr/>
        </p:nvCxnSpPr>
        <p:spPr>
          <a:xfrm rot="10800000">
            <a:off x="7104112" y="2060848"/>
            <a:ext cx="2394115" cy="0"/>
          </a:xfrm>
          <a:prstGeom prst="straightConnector1">
            <a:avLst/>
          </a:prstGeom>
          <a:noFill/>
          <a:ln cap="flat" cmpd="sng" w="9525">
            <a:solidFill>
              <a:schemeClr val="accent6"/>
            </a:solidFill>
            <a:prstDash val="dash"/>
            <a:miter lim="800000"/>
            <a:headEnd len="sm" w="sm" type="none"/>
            <a:tailEnd len="sm" w="sm" type="none"/>
          </a:ln>
        </p:spPr>
      </p:cxnSp>
      <p:cxnSp>
        <p:nvCxnSpPr>
          <p:cNvPr id="389" name="Google Shape;389;p58"/>
          <p:cNvCxnSpPr/>
          <p:nvPr/>
        </p:nvCxnSpPr>
        <p:spPr>
          <a:xfrm rot="10800000">
            <a:off x="7961811" y="3849001"/>
            <a:ext cx="854837" cy="0"/>
          </a:xfrm>
          <a:prstGeom prst="straightConnector1">
            <a:avLst/>
          </a:prstGeom>
          <a:noFill/>
          <a:ln cap="flat" cmpd="sng" w="9525">
            <a:solidFill>
              <a:schemeClr val="accent6"/>
            </a:solidFill>
            <a:prstDash val="dash"/>
            <a:miter lim="800000"/>
            <a:headEnd len="sm" w="sm" type="none"/>
            <a:tailEnd len="sm" w="sm" type="none"/>
          </a:ln>
        </p:spPr>
      </p:cxnSp>
      <p:cxnSp>
        <p:nvCxnSpPr>
          <p:cNvPr id="390" name="Google Shape;390;p58"/>
          <p:cNvCxnSpPr/>
          <p:nvPr/>
        </p:nvCxnSpPr>
        <p:spPr>
          <a:xfrm rot="10800000">
            <a:off x="9493170" y="2060848"/>
            <a:ext cx="0" cy="1791624"/>
          </a:xfrm>
          <a:prstGeom prst="straightConnector1">
            <a:avLst/>
          </a:prstGeom>
          <a:noFill/>
          <a:ln cap="flat" cmpd="sng" w="9525">
            <a:solidFill>
              <a:schemeClr val="accent6"/>
            </a:solidFill>
            <a:prstDash val="dash"/>
            <a:miter lim="800000"/>
            <a:headEnd len="sm" w="sm" type="none"/>
            <a:tailEnd len="sm" w="sm" type="none"/>
          </a:ln>
        </p:spPr>
      </p:cxnSp>
      <p:sp>
        <p:nvSpPr>
          <p:cNvPr id="391" name="Google Shape;391;p58"/>
          <p:cNvSpPr/>
          <p:nvPr/>
        </p:nvSpPr>
        <p:spPr>
          <a:xfrm>
            <a:off x="8040413" y="2564904"/>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58"/>
          <p:cNvSpPr/>
          <p:nvPr/>
        </p:nvSpPr>
        <p:spPr>
          <a:xfrm>
            <a:off x="4639710" y="1789292"/>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93" name="Google Shape;393;p58"/>
          <p:cNvCxnSpPr/>
          <p:nvPr/>
        </p:nvCxnSpPr>
        <p:spPr>
          <a:xfrm rot="10800000">
            <a:off x="6104277" y="2342080"/>
            <a:ext cx="0" cy="1008222"/>
          </a:xfrm>
          <a:prstGeom prst="straightConnector1">
            <a:avLst/>
          </a:prstGeom>
          <a:noFill/>
          <a:ln cap="flat" cmpd="sng" w="9525">
            <a:solidFill>
              <a:schemeClr val="accent6"/>
            </a:solidFill>
            <a:prstDash val="solid"/>
            <a:miter lim="800000"/>
            <a:headEnd len="sm" w="sm" type="none"/>
            <a:tailEnd len="sm" w="sm" type="none"/>
          </a:ln>
        </p:spPr>
      </p:cxnSp>
      <p:cxnSp>
        <p:nvCxnSpPr>
          <p:cNvPr id="394" name="Google Shape;394;p58"/>
          <p:cNvCxnSpPr/>
          <p:nvPr/>
        </p:nvCxnSpPr>
        <p:spPr>
          <a:xfrm rot="10800000">
            <a:off x="4267200" y="3353221"/>
            <a:ext cx="3415259" cy="0"/>
          </a:xfrm>
          <a:prstGeom prst="straightConnector1">
            <a:avLst/>
          </a:prstGeom>
          <a:noFill/>
          <a:ln cap="flat" cmpd="sng" w="9525">
            <a:solidFill>
              <a:schemeClr val="accent6"/>
            </a:solidFill>
            <a:prstDash val="solid"/>
            <a:miter lim="800000"/>
            <a:headEnd len="sm" w="sm" type="none"/>
            <a:tailEnd len="sm" w="sm" type="none"/>
          </a:ln>
        </p:spPr>
      </p:cxnSp>
      <p:cxnSp>
        <p:nvCxnSpPr>
          <p:cNvPr id="395" name="Google Shape;395;p58"/>
          <p:cNvCxnSpPr/>
          <p:nvPr/>
        </p:nvCxnSpPr>
        <p:spPr>
          <a:xfrm rot="10800000">
            <a:off x="4270795" y="3350302"/>
            <a:ext cx="0" cy="1304144"/>
          </a:xfrm>
          <a:prstGeom prst="straightConnector1">
            <a:avLst/>
          </a:prstGeom>
          <a:noFill/>
          <a:ln cap="flat" cmpd="sng" w="9525">
            <a:solidFill>
              <a:schemeClr val="accent6"/>
            </a:solidFill>
            <a:prstDash val="solid"/>
            <a:miter lim="800000"/>
            <a:headEnd len="sm" w="sm" type="none"/>
            <a:tailEnd len="sm" w="sm" type="none"/>
          </a:ln>
        </p:spPr>
      </p:cxnSp>
      <p:cxnSp>
        <p:nvCxnSpPr>
          <p:cNvPr id="396" name="Google Shape;396;p58"/>
          <p:cNvCxnSpPr/>
          <p:nvPr/>
        </p:nvCxnSpPr>
        <p:spPr>
          <a:xfrm rot="10800000">
            <a:off x="7680176" y="3350302"/>
            <a:ext cx="0" cy="2068642"/>
          </a:xfrm>
          <a:prstGeom prst="straightConnector1">
            <a:avLst/>
          </a:prstGeom>
          <a:noFill/>
          <a:ln cap="flat" cmpd="sng" w="9525">
            <a:solidFill>
              <a:schemeClr val="accent6"/>
            </a:solidFill>
            <a:prstDash val="solid"/>
            <a:miter lim="800000"/>
            <a:headEnd len="sm" w="sm" type="none"/>
            <a:tailEnd len="sm" w="sm" type="none"/>
          </a:ln>
        </p:spPr>
      </p:cxnSp>
      <p:cxnSp>
        <p:nvCxnSpPr>
          <p:cNvPr id="397" name="Google Shape;397;p58"/>
          <p:cNvCxnSpPr/>
          <p:nvPr/>
        </p:nvCxnSpPr>
        <p:spPr>
          <a:xfrm rot="10800000">
            <a:off x="5663952" y="4653136"/>
            <a:ext cx="931720" cy="0"/>
          </a:xfrm>
          <a:prstGeom prst="straightConnector1">
            <a:avLst/>
          </a:prstGeom>
          <a:noFill/>
          <a:ln cap="flat" cmpd="sng" w="9525">
            <a:solidFill>
              <a:schemeClr val="accent6"/>
            </a:solidFill>
            <a:prstDash val="dash"/>
            <a:miter lim="800000"/>
            <a:headEnd len="sm" w="sm" type="none"/>
            <a:tailEnd len="sm" w="sm" type="none"/>
          </a:ln>
        </p:spPr>
      </p:cxnSp>
      <p:sp>
        <p:nvSpPr>
          <p:cNvPr id="398" name="Google Shape;398;p58"/>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 icon&#10;&#10;Description automatically generated" id="399" name="Google Shape;399;p58"/>
          <p:cNvPicPr preferRelativeResize="0"/>
          <p:nvPr/>
        </p:nvPicPr>
        <p:blipFill rotWithShape="1">
          <a:blip r:embed="rId2">
            <a:alphaModFix/>
          </a:blip>
          <a:srcRect b="0" l="0" r="0" t="0"/>
          <a:stretch/>
        </p:blipFill>
        <p:spPr>
          <a:xfrm>
            <a:off x="11389659" y="244262"/>
            <a:ext cx="470988" cy="418563"/>
          </a:xfrm>
          <a:prstGeom prst="rect">
            <a:avLst/>
          </a:prstGeom>
          <a:noFill/>
          <a:ln>
            <a:noFill/>
          </a:ln>
        </p:spPr>
      </p:pic>
      <p:sp>
        <p:nvSpPr>
          <p:cNvPr id="400" name="Google Shape;400;p58"/>
          <p:cNvSpPr txBox="1"/>
          <p:nvPr>
            <p:ph idx="2" type="body"/>
          </p:nvPr>
        </p:nvSpPr>
        <p:spPr>
          <a:xfrm>
            <a:off x="5087685" y="1788696"/>
            <a:ext cx="2276942"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p58"/>
          <p:cNvSpPr/>
          <p:nvPr/>
        </p:nvSpPr>
        <p:spPr>
          <a:xfrm>
            <a:off x="4656188" y="2564904"/>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58"/>
          <p:cNvSpPr txBox="1"/>
          <p:nvPr>
            <p:ph idx="3" type="body"/>
          </p:nvPr>
        </p:nvSpPr>
        <p:spPr>
          <a:xfrm>
            <a:off x="5099143" y="2580362"/>
            <a:ext cx="2257246"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58"/>
          <p:cNvSpPr/>
          <p:nvPr/>
        </p:nvSpPr>
        <p:spPr>
          <a:xfrm>
            <a:off x="2821649" y="3565016"/>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58"/>
          <p:cNvSpPr txBox="1"/>
          <p:nvPr>
            <p:ph idx="4" type="body"/>
          </p:nvPr>
        </p:nvSpPr>
        <p:spPr>
          <a:xfrm>
            <a:off x="3281079" y="3580474"/>
            <a:ext cx="2221797"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5" name="Google Shape;405;p58"/>
          <p:cNvSpPr/>
          <p:nvPr/>
        </p:nvSpPr>
        <p:spPr>
          <a:xfrm>
            <a:off x="6247426" y="3565016"/>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58"/>
          <p:cNvSpPr txBox="1"/>
          <p:nvPr>
            <p:ph idx="5" type="body"/>
          </p:nvPr>
        </p:nvSpPr>
        <p:spPr>
          <a:xfrm>
            <a:off x="6706857" y="3580474"/>
            <a:ext cx="2222960"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58"/>
          <p:cNvSpPr/>
          <p:nvPr/>
        </p:nvSpPr>
        <p:spPr>
          <a:xfrm>
            <a:off x="2821649" y="4365104"/>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58"/>
          <p:cNvSpPr txBox="1"/>
          <p:nvPr>
            <p:ph idx="6" type="body"/>
          </p:nvPr>
        </p:nvSpPr>
        <p:spPr>
          <a:xfrm>
            <a:off x="3281079" y="4380562"/>
            <a:ext cx="2230035"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9" name="Google Shape;409;p58"/>
          <p:cNvSpPr/>
          <p:nvPr/>
        </p:nvSpPr>
        <p:spPr>
          <a:xfrm>
            <a:off x="6247426" y="4365104"/>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58"/>
          <p:cNvSpPr txBox="1"/>
          <p:nvPr>
            <p:ph idx="7" type="body"/>
          </p:nvPr>
        </p:nvSpPr>
        <p:spPr>
          <a:xfrm>
            <a:off x="6706857" y="4380562"/>
            <a:ext cx="2214722"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58"/>
          <p:cNvSpPr/>
          <p:nvPr/>
        </p:nvSpPr>
        <p:spPr>
          <a:xfrm>
            <a:off x="6247426" y="5157192"/>
            <a:ext cx="2880000" cy="568842"/>
          </a:xfrm>
          <a:prstGeom prst="roundRect">
            <a:avLst>
              <a:gd fmla="val 50000" name="adj"/>
            </a:avLst>
          </a:prstGeom>
          <a:solidFill>
            <a:srgbClr val="E9E9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58"/>
          <p:cNvSpPr txBox="1"/>
          <p:nvPr>
            <p:ph idx="8" type="body"/>
          </p:nvPr>
        </p:nvSpPr>
        <p:spPr>
          <a:xfrm>
            <a:off x="6706857" y="5172650"/>
            <a:ext cx="2214722"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58"/>
          <p:cNvSpPr txBox="1"/>
          <p:nvPr>
            <p:ph idx="9" type="body"/>
          </p:nvPr>
        </p:nvSpPr>
        <p:spPr>
          <a:xfrm>
            <a:off x="8480296" y="2580362"/>
            <a:ext cx="2253511" cy="54383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Clr>
                <a:schemeClr val="dk1"/>
              </a:buClr>
              <a:buSzPts val="1200"/>
              <a:buFont typeface="Arial"/>
              <a:buNone/>
              <a:defRPr sz="1200"/>
            </a:lvl1pPr>
            <a:lvl2pPr indent="-317500" lvl="1" marL="914400" algn="l">
              <a:lnSpc>
                <a:spcPct val="90000"/>
              </a:lnSpc>
              <a:spcBef>
                <a:spcPts val="600"/>
              </a:spcBef>
              <a:spcAft>
                <a:spcPts val="0"/>
              </a:spcAft>
              <a:buClr>
                <a:schemeClr val="dk1"/>
              </a:buClr>
              <a:buSzPts val="1400"/>
              <a:buChar char="•"/>
              <a:defRPr sz="1400"/>
            </a:lvl2pPr>
            <a:lvl3pPr indent="-317500" lvl="2" marL="1371600" algn="l">
              <a:lnSpc>
                <a:spcPct val="90000"/>
              </a:lnSpc>
              <a:spcBef>
                <a:spcPts val="600"/>
              </a:spcBef>
              <a:spcAft>
                <a:spcPts val="0"/>
              </a:spcAft>
              <a:buClr>
                <a:schemeClr val="dk1"/>
              </a:buClr>
              <a:buSzPts val="1400"/>
              <a:buChar char="•"/>
              <a:defRPr sz="1400"/>
            </a:lvl3pPr>
            <a:lvl4pPr indent="-317500" lvl="3" marL="1828800" algn="l">
              <a:lnSpc>
                <a:spcPct val="90000"/>
              </a:lnSpc>
              <a:spcBef>
                <a:spcPts val="600"/>
              </a:spcBef>
              <a:spcAft>
                <a:spcPts val="0"/>
              </a:spcAft>
              <a:buClr>
                <a:schemeClr val="dk1"/>
              </a:buClr>
              <a:buSzPts val="1400"/>
              <a:buChar char="•"/>
              <a:defRPr sz="1400"/>
            </a:lvl4pPr>
            <a:lvl5pPr indent="-317500" lvl="4" marL="2286000" algn="l">
              <a:lnSpc>
                <a:spcPct val="90000"/>
              </a:lnSpc>
              <a:spcBef>
                <a:spcPts val="6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58"/>
          <p:cNvSpPr/>
          <p:nvPr/>
        </p:nvSpPr>
        <p:spPr>
          <a:xfrm>
            <a:off x="8180492" y="2734509"/>
            <a:ext cx="216024" cy="21602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58"/>
          <p:cNvSpPr/>
          <p:nvPr/>
        </p:nvSpPr>
        <p:spPr>
          <a:xfrm>
            <a:off x="4783088" y="1955889"/>
            <a:ext cx="216024" cy="216024"/>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58"/>
          <p:cNvSpPr/>
          <p:nvPr/>
        </p:nvSpPr>
        <p:spPr>
          <a:xfrm>
            <a:off x="4783088" y="2741872"/>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58"/>
          <p:cNvSpPr/>
          <p:nvPr/>
        </p:nvSpPr>
        <p:spPr>
          <a:xfrm>
            <a:off x="2966121" y="3739612"/>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58"/>
          <p:cNvSpPr/>
          <p:nvPr/>
        </p:nvSpPr>
        <p:spPr>
          <a:xfrm>
            <a:off x="6385873" y="3747850"/>
            <a:ext cx="216024" cy="216024"/>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58"/>
          <p:cNvSpPr/>
          <p:nvPr/>
        </p:nvSpPr>
        <p:spPr>
          <a:xfrm>
            <a:off x="2966121" y="4548177"/>
            <a:ext cx="216024" cy="216024"/>
          </a:xfrm>
          <a:prstGeom prst="ellipse">
            <a:avLst/>
          </a:prstGeom>
          <a:solidFill>
            <a:srgbClr val="7F9E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58"/>
          <p:cNvSpPr/>
          <p:nvPr/>
        </p:nvSpPr>
        <p:spPr>
          <a:xfrm>
            <a:off x="6385873" y="4550310"/>
            <a:ext cx="216024" cy="21602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58"/>
          <p:cNvSpPr/>
          <p:nvPr/>
        </p:nvSpPr>
        <p:spPr>
          <a:xfrm>
            <a:off x="6385873" y="5334160"/>
            <a:ext cx="216024" cy="21602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 with logo footer">
  <p:cSld name="Text A with logo footer">
    <p:spTree>
      <p:nvGrpSpPr>
        <p:cNvPr id="422" name="Shape 422"/>
        <p:cNvGrpSpPr/>
        <p:nvPr/>
      </p:nvGrpSpPr>
      <p:grpSpPr>
        <a:xfrm>
          <a:off x="0" y="0"/>
          <a:ext cx="0" cy="0"/>
          <a:chOff x="0" y="0"/>
          <a:chExt cx="0" cy="0"/>
        </a:xfrm>
      </p:grpSpPr>
      <p:sp>
        <p:nvSpPr>
          <p:cNvPr id="423" name="Google Shape;423;p59"/>
          <p:cNvSpPr txBox="1"/>
          <p:nvPr>
            <p:ph idx="1" type="body"/>
          </p:nvPr>
        </p:nvSpPr>
        <p:spPr>
          <a:xfrm>
            <a:off x="1237672" y="868542"/>
            <a:ext cx="7195123" cy="403765"/>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4" name="Google Shape;424;p59"/>
          <p:cNvSpPr txBox="1"/>
          <p:nvPr>
            <p:ph idx="2" type="body"/>
          </p:nvPr>
        </p:nvSpPr>
        <p:spPr>
          <a:xfrm>
            <a:off x="1246915" y="1628775"/>
            <a:ext cx="7195123" cy="3857625"/>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59">
            <a:hlinkClick r:id="rId2"/>
          </p:cNvPr>
          <p:cNvSpPr txBox="1"/>
          <p:nvPr/>
        </p:nvSpPr>
        <p:spPr>
          <a:xfrm>
            <a:off x="8380826" y="6297857"/>
            <a:ext cx="193762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400">
                <a:solidFill>
                  <a:schemeClr val="dk2"/>
                </a:solidFill>
                <a:latin typeface="Calibri"/>
                <a:ea typeface="Calibri"/>
                <a:cs typeface="Calibri"/>
                <a:sym typeface="Calibri"/>
              </a:rPr>
              <a:t>burnet.edu.au</a:t>
            </a:r>
            <a:endParaRPr b="1" i="0" sz="1400">
              <a:solidFill>
                <a:schemeClr val="dk2"/>
              </a:solidFill>
              <a:latin typeface="Calibri"/>
              <a:ea typeface="Calibri"/>
              <a:cs typeface="Calibri"/>
              <a:sym typeface="Calibri"/>
            </a:endParaRPr>
          </a:p>
        </p:txBody>
      </p:sp>
      <p:cxnSp>
        <p:nvCxnSpPr>
          <p:cNvPr id="426" name="Google Shape;426;p59"/>
          <p:cNvCxnSpPr/>
          <p:nvPr/>
        </p:nvCxnSpPr>
        <p:spPr>
          <a:xfrm>
            <a:off x="389467" y="6058468"/>
            <a:ext cx="11475021" cy="0"/>
          </a:xfrm>
          <a:prstGeom prst="straightConnector1">
            <a:avLst/>
          </a:prstGeom>
          <a:noFill/>
          <a:ln cap="flat" cmpd="sng" w="9525">
            <a:solidFill>
              <a:schemeClr val="dk2"/>
            </a:solidFill>
            <a:prstDash val="solid"/>
            <a:miter lim="800000"/>
            <a:headEnd len="sm" w="sm" type="none"/>
            <a:tailEnd len="sm" w="sm" type="none"/>
          </a:ln>
        </p:spPr>
      </p:cxnSp>
      <p:cxnSp>
        <p:nvCxnSpPr>
          <p:cNvPr id="427" name="Google Shape;427;p59"/>
          <p:cNvCxnSpPr/>
          <p:nvPr/>
        </p:nvCxnSpPr>
        <p:spPr>
          <a:xfrm rot="10800000">
            <a:off x="10419450" y="6313550"/>
            <a:ext cx="0" cy="276390"/>
          </a:xfrm>
          <a:prstGeom prst="straightConnector1">
            <a:avLst/>
          </a:prstGeom>
          <a:noFill/>
          <a:ln cap="flat" cmpd="sng" w="9525">
            <a:solidFill>
              <a:schemeClr val="dk2"/>
            </a:solidFill>
            <a:prstDash val="solid"/>
            <a:miter lim="800000"/>
            <a:headEnd len="sm" w="sm" type="none"/>
            <a:tailEnd len="sm" w="sm" type="none"/>
          </a:ln>
        </p:spPr>
      </p:cxnSp>
      <p:pic>
        <p:nvPicPr>
          <p:cNvPr id="428" name="Google Shape;428;p59"/>
          <p:cNvPicPr preferRelativeResize="0"/>
          <p:nvPr/>
        </p:nvPicPr>
        <p:blipFill rotWithShape="1">
          <a:blip r:embed="rId3">
            <a:alphaModFix/>
          </a:blip>
          <a:srcRect b="0" l="0" r="0" t="0"/>
          <a:stretch/>
        </p:blipFill>
        <p:spPr>
          <a:xfrm>
            <a:off x="213204" y="6017180"/>
            <a:ext cx="1788590" cy="863980"/>
          </a:xfrm>
          <a:prstGeom prst="rect">
            <a:avLst/>
          </a:prstGeom>
          <a:noFill/>
          <a:ln>
            <a:noFill/>
          </a:ln>
        </p:spPr>
      </p:pic>
      <p:pic>
        <p:nvPicPr>
          <p:cNvPr id="429" name="Google Shape;429;p59"/>
          <p:cNvPicPr preferRelativeResize="0"/>
          <p:nvPr/>
        </p:nvPicPr>
        <p:blipFill rotWithShape="1">
          <a:blip r:embed="rId4">
            <a:alphaModFix/>
          </a:blip>
          <a:srcRect b="0" l="0" r="0" t="0"/>
          <a:stretch/>
        </p:blipFill>
        <p:spPr>
          <a:xfrm>
            <a:off x="10617673" y="6329208"/>
            <a:ext cx="245074" cy="245074"/>
          </a:xfrm>
          <a:prstGeom prst="rect">
            <a:avLst/>
          </a:prstGeom>
          <a:noFill/>
          <a:ln>
            <a:noFill/>
          </a:ln>
        </p:spPr>
      </p:pic>
      <p:pic>
        <p:nvPicPr>
          <p:cNvPr id="430" name="Google Shape;430;p59"/>
          <p:cNvPicPr preferRelativeResize="0"/>
          <p:nvPr/>
        </p:nvPicPr>
        <p:blipFill rotWithShape="1">
          <a:blip r:embed="rId5">
            <a:alphaModFix/>
          </a:blip>
          <a:srcRect b="0" l="0" r="0" t="0"/>
          <a:stretch/>
        </p:blipFill>
        <p:spPr>
          <a:xfrm>
            <a:off x="11607799" y="6329208"/>
            <a:ext cx="245074" cy="245074"/>
          </a:xfrm>
          <a:prstGeom prst="rect">
            <a:avLst/>
          </a:prstGeom>
          <a:noFill/>
          <a:ln>
            <a:noFill/>
          </a:ln>
        </p:spPr>
      </p:pic>
      <p:pic>
        <p:nvPicPr>
          <p:cNvPr id="431" name="Google Shape;431;p59"/>
          <p:cNvPicPr preferRelativeResize="0"/>
          <p:nvPr/>
        </p:nvPicPr>
        <p:blipFill rotWithShape="1">
          <a:blip r:embed="rId6">
            <a:alphaModFix/>
          </a:blip>
          <a:srcRect b="0" l="0" r="0" t="0"/>
          <a:stretch/>
        </p:blipFill>
        <p:spPr>
          <a:xfrm>
            <a:off x="10948771" y="6329208"/>
            <a:ext cx="245074" cy="245074"/>
          </a:xfrm>
          <a:prstGeom prst="rect">
            <a:avLst/>
          </a:prstGeom>
          <a:noFill/>
          <a:ln>
            <a:noFill/>
          </a:ln>
        </p:spPr>
      </p:pic>
      <p:pic>
        <p:nvPicPr>
          <p:cNvPr id="432" name="Google Shape;432;p59"/>
          <p:cNvPicPr preferRelativeResize="0"/>
          <p:nvPr/>
        </p:nvPicPr>
        <p:blipFill rotWithShape="1">
          <a:blip r:embed="rId7">
            <a:alphaModFix/>
          </a:blip>
          <a:srcRect b="0" l="0" r="0" t="0"/>
          <a:stretch/>
        </p:blipFill>
        <p:spPr>
          <a:xfrm>
            <a:off x="11278285" y="6329208"/>
            <a:ext cx="245074" cy="245074"/>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 with logo footer">
  <p:cSld name="Text B with logo footer">
    <p:spTree>
      <p:nvGrpSpPr>
        <p:cNvPr id="433" name="Shape 433"/>
        <p:cNvGrpSpPr/>
        <p:nvPr/>
      </p:nvGrpSpPr>
      <p:grpSpPr>
        <a:xfrm>
          <a:off x="0" y="0"/>
          <a:ext cx="0" cy="0"/>
          <a:chOff x="0" y="0"/>
          <a:chExt cx="0" cy="0"/>
        </a:xfrm>
      </p:grpSpPr>
      <p:sp>
        <p:nvSpPr>
          <p:cNvPr id="434" name="Google Shape;434;p60"/>
          <p:cNvSpPr txBox="1"/>
          <p:nvPr>
            <p:ph idx="1" type="body"/>
          </p:nvPr>
        </p:nvSpPr>
        <p:spPr>
          <a:xfrm>
            <a:off x="1237673" y="868542"/>
            <a:ext cx="5401666" cy="797719"/>
          </a:xfrm>
          <a:prstGeom prst="rect">
            <a:avLst/>
          </a:prstGeom>
          <a:noFill/>
          <a:ln>
            <a:noFill/>
          </a:ln>
        </p:spPr>
        <p:txBody>
          <a:bodyPr anchorCtr="0" anchor="t" bIns="0" lIns="0" spcFirstLastPara="1" rIns="0" wrap="square" tIns="0">
            <a:spAutoFit/>
          </a:bodyPr>
          <a:lstStyle>
            <a:lvl1pPr indent="-228600" lvl="0" marL="457200" algn="l">
              <a:lnSpc>
                <a:spcPct val="80000"/>
              </a:lnSpc>
              <a:spcBef>
                <a:spcPts val="600"/>
              </a:spcBef>
              <a:spcAft>
                <a:spcPts val="0"/>
              </a:spcAft>
              <a:buClr>
                <a:schemeClr val="dk2"/>
              </a:buClr>
              <a:buSzPts val="3200"/>
              <a:buNone/>
              <a:defRPr b="0" sz="3200" cap="none">
                <a:solidFill>
                  <a:schemeClr val="dk2"/>
                </a:solidFill>
                <a:latin typeface="Calibri"/>
                <a:ea typeface="Calibri"/>
                <a:cs typeface="Calibri"/>
                <a:sym typeface="Calibri"/>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60"/>
          <p:cNvSpPr txBox="1"/>
          <p:nvPr>
            <p:ph idx="2" type="body"/>
          </p:nvPr>
        </p:nvSpPr>
        <p:spPr>
          <a:xfrm>
            <a:off x="1237672" y="1989138"/>
            <a:ext cx="7195123" cy="350668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600"/>
              </a:spcBef>
              <a:spcAft>
                <a:spcPts val="0"/>
              </a:spcAft>
              <a:buClr>
                <a:schemeClr val="dk1"/>
              </a:buClr>
              <a:buSzPts val="1800"/>
              <a:buNone/>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60">
            <a:hlinkClick r:id="rId2"/>
          </p:cNvPr>
          <p:cNvSpPr txBox="1"/>
          <p:nvPr/>
        </p:nvSpPr>
        <p:spPr>
          <a:xfrm>
            <a:off x="8380826" y="6297857"/>
            <a:ext cx="1937628"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400">
                <a:solidFill>
                  <a:schemeClr val="dk2"/>
                </a:solidFill>
                <a:latin typeface="Calibri"/>
                <a:ea typeface="Calibri"/>
                <a:cs typeface="Calibri"/>
                <a:sym typeface="Calibri"/>
              </a:rPr>
              <a:t>burnet.edu.au</a:t>
            </a:r>
            <a:endParaRPr b="1" i="0" sz="1400">
              <a:solidFill>
                <a:schemeClr val="dk2"/>
              </a:solidFill>
              <a:latin typeface="Calibri"/>
              <a:ea typeface="Calibri"/>
              <a:cs typeface="Calibri"/>
              <a:sym typeface="Calibri"/>
            </a:endParaRPr>
          </a:p>
        </p:txBody>
      </p:sp>
      <p:cxnSp>
        <p:nvCxnSpPr>
          <p:cNvPr id="437" name="Google Shape;437;p60"/>
          <p:cNvCxnSpPr/>
          <p:nvPr/>
        </p:nvCxnSpPr>
        <p:spPr>
          <a:xfrm>
            <a:off x="389467" y="6058468"/>
            <a:ext cx="11475021" cy="0"/>
          </a:xfrm>
          <a:prstGeom prst="straightConnector1">
            <a:avLst/>
          </a:prstGeom>
          <a:noFill/>
          <a:ln cap="flat" cmpd="sng" w="9525">
            <a:solidFill>
              <a:schemeClr val="dk2"/>
            </a:solidFill>
            <a:prstDash val="solid"/>
            <a:miter lim="800000"/>
            <a:headEnd len="sm" w="sm" type="none"/>
            <a:tailEnd len="sm" w="sm" type="none"/>
          </a:ln>
        </p:spPr>
      </p:cxnSp>
      <p:cxnSp>
        <p:nvCxnSpPr>
          <p:cNvPr id="438" name="Google Shape;438;p60"/>
          <p:cNvCxnSpPr/>
          <p:nvPr/>
        </p:nvCxnSpPr>
        <p:spPr>
          <a:xfrm rot="10800000">
            <a:off x="10419450" y="6313550"/>
            <a:ext cx="0" cy="276390"/>
          </a:xfrm>
          <a:prstGeom prst="straightConnector1">
            <a:avLst/>
          </a:prstGeom>
          <a:noFill/>
          <a:ln cap="flat" cmpd="sng" w="9525">
            <a:solidFill>
              <a:schemeClr val="dk2"/>
            </a:solidFill>
            <a:prstDash val="solid"/>
            <a:miter lim="800000"/>
            <a:headEnd len="sm" w="sm" type="none"/>
            <a:tailEnd len="sm" w="sm" type="none"/>
          </a:ln>
        </p:spPr>
      </p:cxnSp>
      <p:pic>
        <p:nvPicPr>
          <p:cNvPr id="439" name="Google Shape;439;p60"/>
          <p:cNvPicPr preferRelativeResize="0"/>
          <p:nvPr/>
        </p:nvPicPr>
        <p:blipFill rotWithShape="1">
          <a:blip r:embed="rId3">
            <a:alphaModFix/>
          </a:blip>
          <a:srcRect b="0" l="0" r="0" t="0"/>
          <a:stretch/>
        </p:blipFill>
        <p:spPr>
          <a:xfrm>
            <a:off x="213204" y="6017180"/>
            <a:ext cx="1788590" cy="863980"/>
          </a:xfrm>
          <a:prstGeom prst="rect">
            <a:avLst/>
          </a:prstGeom>
          <a:noFill/>
          <a:ln>
            <a:noFill/>
          </a:ln>
        </p:spPr>
      </p:pic>
      <p:pic>
        <p:nvPicPr>
          <p:cNvPr id="440" name="Google Shape;440;p60"/>
          <p:cNvPicPr preferRelativeResize="0"/>
          <p:nvPr/>
        </p:nvPicPr>
        <p:blipFill rotWithShape="1">
          <a:blip r:embed="rId4">
            <a:alphaModFix/>
          </a:blip>
          <a:srcRect b="0" l="0" r="0" t="0"/>
          <a:stretch/>
        </p:blipFill>
        <p:spPr>
          <a:xfrm>
            <a:off x="10617673" y="6329208"/>
            <a:ext cx="245074" cy="245074"/>
          </a:xfrm>
          <a:prstGeom prst="rect">
            <a:avLst/>
          </a:prstGeom>
          <a:noFill/>
          <a:ln>
            <a:noFill/>
          </a:ln>
        </p:spPr>
      </p:pic>
      <p:pic>
        <p:nvPicPr>
          <p:cNvPr id="441" name="Google Shape;441;p60"/>
          <p:cNvPicPr preferRelativeResize="0"/>
          <p:nvPr/>
        </p:nvPicPr>
        <p:blipFill rotWithShape="1">
          <a:blip r:embed="rId5">
            <a:alphaModFix/>
          </a:blip>
          <a:srcRect b="0" l="0" r="0" t="0"/>
          <a:stretch/>
        </p:blipFill>
        <p:spPr>
          <a:xfrm>
            <a:off x="11607799" y="6329208"/>
            <a:ext cx="245074" cy="245074"/>
          </a:xfrm>
          <a:prstGeom prst="rect">
            <a:avLst/>
          </a:prstGeom>
          <a:noFill/>
          <a:ln>
            <a:noFill/>
          </a:ln>
        </p:spPr>
      </p:pic>
      <p:pic>
        <p:nvPicPr>
          <p:cNvPr id="442" name="Google Shape;442;p60"/>
          <p:cNvPicPr preferRelativeResize="0"/>
          <p:nvPr/>
        </p:nvPicPr>
        <p:blipFill rotWithShape="1">
          <a:blip r:embed="rId6">
            <a:alphaModFix/>
          </a:blip>
          <a:srcRect b="0" l="0" r="0" t="0"/>
          <a:stretch/>
        </p:blipFill>
        <p:spPr>
          <a:xfrm>
            <a:off x="10948771" y="6329208"/>
            <a:ext cx="245074" cy="245074"/>
          </a:xfrm>
          <a:prstGeom prst="rect">
            <a:avLst/>
          </a:prstGeom>
          <a:noFill/>
          <a:ln>
            <a:noFill/>
          </a:ln>
        </p:spPr>
      </p:pic>
      <p:pic>
        <p:nvPicPr>
          <p:cNvPr id="443" name="Google Shape;443;p60"/>
          <p:cNvPicPr preferRelativeResize="0"/>
          <p:nvPr/>
        </p:nvPicPr>
        <p:blipFill rotWithShape="1">
          <a:blip r:embed="rId7">
            <a:alphaModFix/>
          </a:blip>
          <a:srcRect b="0" l="0" r="0" t="0"/>
          <a:stretch/>
        </p:blipFill>
        <p:spPr>
          <a:xfrm>
            <a:off x="11278285" y="6329208"/>
            <a:ext cx="245074" cy="245074"/>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lide reversed">
  <p:cSld name="Icon slide reversed">
    <p:spTree>
      <p:nvGrpSpPr>
        <p:cNvPr id="444" name="Shape 444"/>
        <p:cNvGrpSpPr/>
        <p:nvPr/>
      </p:nvGrpSpPr>
      <p:grpSpPr>
        <a:xfrm>
          <a:off x="0" y="0"/>
          <a:ext cx="0" cy="0"/>
          <a:chOff x="0" y="0"/>
          <a:chExt cx="0" cy="0"/>
        </a:xfrm>
      </p:grpSpPr>
      <p:sp>
        <p:nvSpPr>
          <p:cNvPr id="445" name="Google Shape;445;p6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61"/>
          <p:cNvSpPr/>
          <p:nvPr>
            <p:ph idx="2" type="pic"/>
          </p:nvPr>
        </p:nvSpPr>
        <p:spPr>
          <a:xfrm>
            <a:off x="1794524" y="1618748"/>
            <a:ext cx="1845277" cy="1536471"/>
          </a:xfrm>
          <a:prstGeom prst="rect">
            <a:avLst/>
          </a:prstGeom>
          <a:noFill/>
          <a:ln>
            <a:noFill/>
          </a:ln>
        </p:spPr>
      </p:sp>
      <p:cxnSp>
        <p:nvCxnSpPr>
          <p:cNvPr id="447" name="Google Shape;447;p61"/>
          <p:cNvCxnSpPr/>
          <p:nvPr/>
        </p:nvCxnSpPr>
        <p:spPr>
          <a:xfrm rot="10800000">
            <a:off x="2716561" y="3658271"/>
            <a:ext cx="0" cy="559815"/>
          </a:xfrm>
          <a:prstGeom prst="straightConnector1">
            <a:avLst/>
          </a:prstGeom>
          <a:noFill/>
          <a:ln cap="flat" cmpd="sng" w="9525">
            <a:solidFill>
              <a:schemeClr val="lt1"/>
            </a:solidFill>
            <a:prstDash val="solid"/>
            <a:miter lim="800000"/>
            <a:headEnd len="sm" w="sm" type="none"/>
            <a:tailEnd len="sm" w="sm" type="none"/>
          </a:ln>
        </p:spPr>
      </p:cxnSp>
      <p:sp>
        <p:nvSpPr>
          <p:cNvPr id="448" name="Google Shape;448;p61"/>
          <p:cNvSpPr/>
          <p:nvPr/>
        </p:nvSpPr>
        <p:spPr>
          <a:xfrm>
            <a:off x="1676866" y="3343469"/>
            <a:ext cx="2080592" cy="314802"/>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61"/>
          <p:cNvSpPr/>
          <p:nvPr>
            <p:ph idx="3" type="pic"/>
          </p:nvPr>
        </p:nvSpPr>
        <p:spPr>
          <a:xfrm>
            <a:off x="5116844" y="1618748"/>
            <a:ext cx="1845277" cy="1536471"/>
          </a:xfrm>
          <a:prstGeom prst="rect">
            <a:avLst/>
          </a:prstGeom>
          <a:noFill/>
          <a:ln>
            <a:noFill/>
          </a:ln>
        </p:spPr>
      </p:sp>
      <p:cxnSp>
        <p:nvCxnSpPr>
          <p:cNvPr id="450" name="Google Shape;450;p61"/>
          <p:cNvCxnSpPr/>
          <p:nvPr/>
        </p:nvCxnSpPr>
        <p:spPr>
          <a:xfrm rot="10800000">
            <a:off x="6038881" y="3658271"/>
            <a:ext cx="0" cy="559815"/>
          </a:xfrm>
          <a:prstGeom prst="straightConnector1">
            <a:avLst/>
          </a:prstGeom>
          <a:noFill/>
          <a:ln cap="flat" cmpd="sng" w="9525">
            <a:solidFill>
              <a:schemeClr val="lt1"/>
            </a:solidFill>
            <a:prstDash val="solid"/>
            <a:miter lim="800000"/>
            <a:headEnd len="sm" w="sm" type="none"/>
            <a:tailEnd len="sm" w="sm" type="none"/>
          </a:ln>
        </p:spPr>
      </p:cxnSp>
      <p:sp>
        <p:nvSpPr>
          <p:cNvPr id="451" name="Google Shape;451;p61"/>
          <p:cNvSpPr/>
          <p:nvPr/>
        </p:nvSpPr>
        <p:spPr>
          <a:xfrm>
            <a:off x="4999186" y="3343469"/>
            <a:ext cx="2080592" cy="314802"/>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61"/>
          <p:cNvSpPr/>
          <p:nvPr>
            <p:ph idx="4" type="pic"/>
          </p:nvPr>
        </p:nvSpPr>
        <p:spPr>
          <a:xfrm>
            <a:off x="8479804" y="1618748"/>
            <a:ext cx="1845277" cy="1536471"/>
          </a:xfrm>
          <a:prstGeom prst="rect">
            <a:avLst/>
          </a:prstGeom>
          <a:noFill/>
          <a:ln>
            <a:noFill/>
          </a:ln>
        </p:spPr>
      </p:sp>
      <p:cxnSp>
        <p:nvCxnSpPr>
          <p:cNvPr id="453" name="Google Shape;453;p61"/>
          <p:cNvCxnSpPr/>
          <p:nvPr/>
        </p:nvCxnSpPr>
        <p:spPr>
          <a:xfrm rot="10800000">
            <a:off x="9401841" y="3658271"/>
            <a:ext cx="0" cy="559815"/>
          </a:xfrm>
          <a:prstGeom prst="straightConnector1">
            <a:avLst/>
          </a:prstGeom>
          <a:noFill/>
          <a:ln cap="flat" cmpd="sng" w="9525">
            <a:solidFill>
              <a:schemeClr val="lt1"/>
            </a:solidFill>
            <a:prstDash val="solid"/>
            <a:miter lim="800000"/>
            <a:headEnd len="sm" w="sm" type="none"/>
            <a:tailEnd len="sm" w="sm" type="none"/>
          </a:ln>
        </p:spPr>
      </p:cxnSp>
      <p:sp>
        <p:nvSpPr>
          <p:cNvPr id="454" name="Google Shape;454;p61"/>
          <p:cNvSpPr/>
          <p:nvPr/>
        </p:nvSpPr>
        <p:spPr>
          <a:xfrm>
            <a:off x="8362146" y="3343469"/>
            <a:ext cx="2080592" cy="314802"/>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55" name="Google Shape;455;p61"/>
          <p:cNvPicPr preferRelativeResize="0"/>
          <p:nvPr/>
        </p:nvPicPr>
        <p:blipFill rotWithShape="1">
          <a:blip r:embed="rId2">
            <a:alphaModFix/>
          </a:blip>
          <a:srcRect b="0" l="0" r="0" t="0"/>
          <a:stretch/>
        </p:blipFill>
        <p:spPr>
          <a:xfrm>
            <a:off x="11277600" y="236145"/>
            <a:ext cx="573536" cy="509697"/>
          </a:xfrm>
          <a:prstGeom prst="rect">
            <a:avLst/>
          </a:prstGeom>
          <a:noFill/>
          <a:ln>
            <a:noFill/>
          </a:ln>
        </p:spPr>
      </p:pic>
      <p:sp>
        <p:nvSpPr>
          <p:cNvPr id="456" name="Google Shape;456;p61"/>
          <p:cNvSpPr txBox="1"/>
          <p:nvPr>
            <p:ph idx="1" type="body"/>
          </p:nvPr>
        </p:nvSpPr>
        <p:spPr>
          <a:xfrm>
            <a:off x="179452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400"/>
              <a:buNone/>
              <a:defRPr b="1" i="0" sz="14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61"/>
          <p:cNvSpPr txBox="1"/>
          <p:nvPr>
            <p:ph idx="5" type="body"/>
          </p:nvPr>
        </p:nvSpPr>
        <p:spPr>
          <a:xfrm>
            <a:off x="511684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400"/>
              <a:buNone/>
              <a:defRPr b="1" i="0" sz="14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61"/>
          <p:cNvSpPr txBox="1"/>
          <p:nvPr>
            <p:ph idx="6" type="body"/>
          </p:nvPr>
        </p:nvSpPr>
        <p:spPr>
          <a:xfrm>
            <a:off x="8479804" y="3384589"/>
            <a:ext cx="1845277" cy="28264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2"/>
              </a:buClr>
              <a:buSzPts val="1400"/>
              <a:buNone/>
              <a:defRPr b="1" i="0" sz="1400" cap="none">
                <a:solidFill>
                  <a:schemeClr val="dk2"/>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61"/>
          <p:cNvSpPr txBox="1"/>
          <p:nvPr>
            <p:ph idx="7" type="body"/>
          </p:nvPr>
        </p:nvSpPr>
        <p:spPr>
          <a:xfrm>
            <a:off x="1352168"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lt1"/>
              </a:buClr>
              <a:buSzPts val="1600"/>
              <a:buNone/>
              <a:defRPr>
                <a:solidFill>
                  <a:schemeClr val="lt1"/>
                </a:solidFill>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61"/>
          <p:cNvSpPr txBox="1"/>
          <p:nvPr>
            <p:ph idx="8" type="body"/>
          </p:nvPr>
        </p:nvSpPr>
        <p:spPr>
          <a:xfrm>
            <a:off x="4691716"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lt1"/>
              </a:buClr>
              <a:buSzPts val="1600"/>
              <a:buNone/>
              <a:defRPr>
                <a:solidFill>
                  <a:schemeClr val="lt1"/>
                </a:solidFill>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61"/>
          <p:cNvSpPr txBox="1"/>
          <p:nvPr>
            <p:ph idx="9" type="body"/>
          </p:nvPr>
        </p:nvSpPr>
        <p:spPr>
          <a:xfrm>
            <a:off x="8044516" y="4374604"/>
            <a:ext cx="2722874" cy="18015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600"/>
              </a:spcBef>
              <a:spcAft>
                <a:spcPts val="0"/>
              </a:spcAft>
              <a:buClr>
                <a:schemeClr val="lt1"/>
              </a:buClr>
              <a:buSzPts val="1600"/>
              <a:buNone/>
              <a:defRPr>
                <a:solidFill>
                  <a:schemeClr val="lt1"/>
                </a:solidFill>
              </a:defRPr>
            </a:lvl1pPr>
            <a:lvl2pPr indent="-330200" lvl="1" marL="914400" algn="ctr">
              <a:lnSpc>
                <a:spcPct val="90000"/>
              </a:lnSpc>
              <a:spcBef>
                <a:spcPts val="600"/>
              </a:spcBef>
              <a:spcAft>
                <a:spcPts val="0"/>
              </a:spcAft>
              <a:buClr>
                <a:schemeClr val="dk1"/>
              </a:buClr>
              <a:buSzPts val="1600"/>
              <a:buChar char="•"/>
              <a:defRPr/>
            </a:lvl2pPr>
            <a:lvl3pPr indent="-317500" lvl="2" marL="1371600" algn="ctr">
              <a:lnSpc>
                <a:spcPct val="90000"/>
              </a:lnSpc>
              <a:spcBef>
                <a:spcPts val="600"/>
              </a:spcBef>
              <a:spcAft>
                <a:spcPts val="0"/>
              </a:spcAft>
              <a:buClr>
                <a:schemeClr val="dk1"/>
              </a:buClr>
              <a:buSzPts val="1400"/>
              <a:buChar char="•"/>
              <a:defRPr/>
            </a:lvl3pPr>
            <a:lvl4pPr indent="-317500" lvl="3" marL="1828800" algn="ctr">
              <a:lnSpc>
                <a:spcPct val="90000"/>
              </a:lnSpc>
              <a:spcBef>
                <a:spcPts val="600"/>
              </a:spcBef>
              <a:spcAft>
                <a:spcPts val="0"/>
              </a:spcAft>
              <a:buClr>
                <a:schemeClr val="dk1"/>
              </a:buClr>
              <a:buSzPts val="1400"/>
              <a:buChar char="•"/>
              <a:defRPr/>
            </a:lvl4pPr>
            <a:lvl5pPr indent="-317500" lvl="4" marL="2286000" algn="ctr">
              <a:lnSpc>
                <a:spcPct val="90000"/>
              </a:lnSpc>
              <a:spcBef>
                <a:spcPts val="600"/>
              </a:spcBef>
              <a:spcAft>
                <a:spcPts val="0"/>
              </a:spcAft>
              <a:buClr>
                <a:schemeClr val="dk1"/>
              </a:buClr>
              <a:buSzPts val="14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974">
          <p15:clr>
            <a:srgbClr val="FBAE40"/>
          </p15:clr>
        </p15:guide>
        <p15:guide id="2" pos="6879">
          <p15:clr>
            <a:srgbClr val="FBAE40"/>
          </p15:clr>
        </p15:guide>
        <p15:guide id="3" pos="4770">
          <p15:clr>
            <a:srgbClr val="FBAE40"/>
          </p15:clr>
        </p15:guide>
        <p15:guide id="4" pos="778">
          <p15:clr>
            <a:srgbClr val="FBAE40"/>
          </p15:clr>
        </p15:guide>
        <p15:guide id="5" orient="horz" pos="1026">
          <p15:clr>
            <a:srgbClr val="FBAE40"/>
          </p15:clr>
        </p15:guide>
        <p15:guide id="6" orient="horz" pos="595">
          <p15:clr>
            <a:srgbClr val="FBAE40"/>
          </p15:clr>
        </p15:guide>
        <p15:guide id="7" pos="2661">
          <p15:clr>
            <a:srgbClr val="FBAE40"/>
          </p15:clr>
        </p15:guide>
        <p15:guide id="8" pos="2887">
          <p15:clr>
            <a:srgbClr val="FBAE40"/>
          </p15:clr>
        </p15:guide>
        <p15:guide id="9" pos="49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462" name="Shape 462"/>
        <p:cNvGrpSpPr/>
        <p:nvPr/>
      </p:nvGrpSpPr>
      <p:grpSpPr>
        <a:xfrm>
          <a:off x="0" y="0"/>
          <a:ext cx="0" cy="0"/>
          <a:chOff x="0" y="0"/>
          <a:chExt cx="0" cy="0"/>
        </a:xfrm>
      </p:grpSpPr>
      <p:sp>
        <p:nvSpPr>
          <p:cNvPr id="463" name="Google Shape;463;p6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64" name="Google Shape;464;p62"/>
          <p:cNvPicPr preferRelativeResize="0"/>
          <p:nvPr/>
        </p:nvPicPr>
        <p:blipFill rotWithShape="1">
          <a:blip r:embed="rId2">
            <a:alphaModFix/>
          </a:blip>
          <a:srcRect b="0" l="0" r="0" t="-16718"/>
          <a:stretch/>
        </p:blipFill>
        <p:spPr>
          <a:xfrm>
            <a:off x="10388600" y="4996025"/>
            <a:ext cx="1803400" cy="1861975"/>
          </a:xfrm>
          <a:prstGeom prst="rect">
            <a:avLst/>
          </a:prstGeom>
          <a:noFill/>
          <a:ln>
            <a:noFill/>
          </a:ln>
        </p:spPr>
      </p:pic>
      <p:sp>
        <p:nvSpPr>
          <p:cNvPr id="465" name="Google Shape;465;p62">
            <a:hlinkClick r:id="rId3"/>
          </p:cNvPr>
          <p:cNvSpPr txBox="1"/>
          <p:nvPr/>
        </p:nvSpPr>
        <p:spPr>
          <a:xfrm>
            <a:off x="1156447" y="6273225"/>
            <a:ext cx="19376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a:solidFill>
                  <a:schemeClr val="lt1"/>
                </a:solidFill>
                <a:latin typeface="Calibri"/>
                <a:ea typeface="Calibri"/>
                <a:cs typeface="Calibri"/>
                <a:sym typeface="Calibri"/>
              </a:rPr>
              <a:t>burnet.edu.au</a:t>
            </a:r>
            <a:endParaRPr b="1" i="0" sz="1600">
              <a:solidFill>
                <a:schemeClr val="lt1"/>
              </a:solidFill>
              <a:latin typeface="Calibri"/>
              <a:ea typeface="Calibri"/>
              <a:cs typeface="Calibri"/>
              <a:sym typeface="Calibri"/>
            </a:endParaRPr>
          </a:p>
        </p:txBody>
      </p:sp>
      <p:pic>
        <p:nvPicPr>
          <p:cNvPr descr="Icon&#10;&#10;Description automatically generated" id="466" name="Google Shape;466;p62"/>
          <p:cNvPicPr preferRelativeResize="0"/>
          <p:nvPr/>
        </p:nvPicPr>
        <p:blipFill rotWithShape="1">
          <a:blip r:embed="rId4">
            <a:alphaModFix/>
          </a:blip>
          <a:srcRect b="0" l="0" r="0" t="0"/>
          <a:stretch/>
        </p:blipFill>
        <p:spPr>
          <a:xfrm>
            <a:off x="10179424" y="680552"/>
            <a:ext cx="1401144" cy="1663549"/>
          </a:xfrm>
          <a:prstGeom prst="rect">
            <a:avLst/>
          </a:prstGeom>
          <a:noFill/>
          <a:ln>
            <a:noFill/>
          </a:ln>
        </p:spPr>
      </p:pic>
      <p:sp>
        <p:nvSpPr>
          <p:cNvPr id="467" name="Google Shape;467;p62"/>
          <p:cNvSpPr txBox="1"/>
          <p:nvPr>
            <p:ph type="ctrTitle"/>
          </p:nvPr>
        </p:nvSpPr>
        <p:spPr>
          <a:xfrm>
            <a:off x="1230336" y="2898062"/>
            <a:ext cx="6417370" cy="602665"/>
          </a:xfrm>
          <a:prstGeom prst="rect">
            <a:avLst/>
          </a:prstGeom>
          <a:noFill/>
          <a:ln>
            <a:noFill/>
          </a:ln>
        </p:spPr>
        <p:txBody>
          <a:bodyPr anchorCtr="0" anchor="b" bIns="45700" lIns="0" spcFirstLastPara="1" rIns="0" wrap="square" tIns="0">
            <a:spAutoFit/>
          </a:bodyPr>
          <a:lstStyle>
            <a:lvl1pPr lvl="0" algn="l">
              <a:lnSpc>
                <a:spcPct val="90000"/>
              </a:lnSpc>
              <a:spcBef>
                <a:spcPts val="0"/>
              </a:spcBef>
              <a:spcAft>
                <a:spcPts val="0"/>
              </a:spcAft>
              <a:buClr>
                <a:schemeClr val="lt1"/>
              </a:buClr>
              <a:buSzPts val="4000"/>
              <a:buFont typeface="Calibri"/>
              <a:buNone/>
              <a:defRPr sz="4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8" name="Google Shape;468;p62"/>
          <p:cNvSpPr txBox="1"/>
          <p:nvPr>
            <p:ph idx="1" type="body"/>
          </p:nvPr>
        </p:nvSpPr>
        <p:spPr>
          <a:xfrm>
            <a:off x="1239570" y="3895041"/>
            <a:ext cx="6417370" cy="615553"/>
          </a:xfrm>
          <a:prstGeom prst="rect">
            <a:avLst/>
          </a:prstGeom>
          <a:noFill/>
          <a:ln>
            <a:noFill/>
          </a:ln>
        </p:spPr>
        <p:txBody>
          <a:bodyPr anchorCtr="0" anchor="t" bIns="45700" lIns="0" spcFirstLastPara="1" rIns="0" wrap="square" tIns="0">
            <a:spAutoFit/>
          </a:bodyPr>
          <a:lstStyle>
            <a:lvl1pPr indent="-228600" lvl="0" marL="457200" algn="l">
              <a:lnSpc>
                <a:spcPct val="100000"/>
              </a:lnSpc>
              <a:spcBef>
                <a:spcPts val="600"/>
              </a:spcBef>
              <a:spcAft>
                <a:spcPts val="0"/>
              </a:spcAft>
              <a:buClr>
                <a:schemeClr val="lt1"/>
              </a:buClr>
              <a:buSzPts val="1600"/>
              <a:buFont typeface="Consolas"/>
              <a:buNone/>
              <a:defRPr b="0" i="0" sz="1600">
                <a:solidFill>
                  <a:schemeClr val="lt1"/>
                </a:solidFill>
                <a:latin typeface="Consolas"/>
                <a:ea typeface="Consolas"/>
                <a:cs typeface="Consolas"/>
                <a:sym typeface="Consolas"/>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69" name="Google Shape;469;p62"/>
          <p:cNvCxnSpPr/>
          <p:nvPr/>
        </p:nvCxnSpPr>
        <p:spPr>
          <a:xfrm>
            <a:off x="1230336" y="3610466"/>
            <a:ext cx="6400819" cy="0"/>
          </a:xfrm>
          <a:prstGeom prst="straightConnector1">
            <a:avLst/>
          </a:prstGeom>
          <a:noFill/>
          <a:ln cap="flat" cmpd="sng" w="9525">
            <a:solidFill>
              <a:schemeClr val="lt1"/>
            </a:solidFill>
            <a:prstDash val="solid"/>
            <a:miter lim="800000"/>
            <a:headEnd len="sm" w="sm" type="none"/>
            <a:tailEnd len="sm" w="sm" type="none"/>
          </a:ln>
        </p:spPr>
      </p:cxnSp>
      <p:cxnSp>
        <p:nvCxnSpPr>
          <p:cNvPr id="470" name="Google Shape;470;p62"/>
          <p:cNvCxnSpPr/>
          <p:nvPr/>
        </p:nvCxnSpPr>
        <p:spPr>
          <a:xfrm>
            <a:off x="1230336" y="5657693"/>
            <a:ext cx="6400819" cy="0"/>
          </a:xfrm>
          <a:prstGeom prst="straightConnector1">
            <a:avLst/>
          </a:prstGeom>
          <a:noFill/>
          <a:ln cap="flat" cmpd="sng" w="9525">
            <a:solidFill>
              <a:schemeClr val="lt1"/>
            </a:solidFill>
            <a:prstDash val="solid"/>
            <a:miter lim="800000"/>
            <a:headEnd len="sm" w="sm" type="none"/>
            <a:tailEnd len="sm" w="sm" type="none"/>
          </a:ln>
        </p:spPr>
      </p:cxnSp>
      <p:pic>
        <p:nvPicPr>
          <p:cNvPr id="471" name="Google Shape;471;p62"/>
          <p:cNvPicPr preferRelativeResize="0"/>
          <p:nvPr/>
        </p:nvPicPr>
        <p:blipFill rotWithShape="1">
          <a:blip r:embed="rId5">
            <a:alphaModFix/>
          </a:blip>
          <a:srcRect b="0" l="0" r="0" t="0"/>
          <a:stretch/>
        </p:blipFill>
        <p:spPr>
          <a:xfrm>
            <a:off x="1234777" y="5840626"/>
            <a:ext cx="371191" cy="371191"/>
          </a:xfrm>
          <a:prstGeom prst="rect">
            <a:avLst/>
          </a:prstGeom>
          <a:noFill/>
          <a:ln>
            <a:noFill/>
          </a:ln>
        </p:spPr>
      </p:pic>
      <p:pic>
        <p:nvPicPr>
          <p:cNvPr id="472" name="Google Shape;472;p62"/>
          <p:cNvPicPr preferRelativeResize="0"/>
          <p:nvPr/>
        </p:nvPicPr>
        <p:blipFill rotWithShape="1">
          <a:blip r:embed="rId6">
            <a:alphaModFix/>
          </a:blip>
          <a:srcRect b="0" l="0" r="0" t="0"/>
          <a:stretch/>
        </p:blipFill>
        <p:spPr>
          <a:xfrm>
            <a:off x="2738428" y="5840626"/>
            <a:ext cx="371191" cy="371191"/>
          </a:xfrm>
          <a:prstGeom prst="rect">
            <a:avLst/>
          </a:prstGeom>
          <a:noFill/>
          <a:ln>
            <a:noFill/>
          </a:ln>
        </p:spPr>
      </p:pic>
      <p:pic>
        <p:nvPicPr>
          <p:cNvPr id="473" name="Google Shape;473;p62"/>
          <p:cNvPicPr preferRelativeResize="0"/>
          <p:nvPr/>
        </p:nvPicPr>
        <p:blipFill rotWithShape="1">
          <a:blip r:embed="rId7">
            <a:alphaModFix/>
          </a:blip>
          <a:srcRect b="0" l="0" r="0" t="0"/>
          <a:stretch/>
        </p:blipFill>
        <p:spPr>
          <a:xfrm>
            <a:off x="1740259" y="5840626"/>
            <a:ext cx="371191" cy="371191"/>
          </a:xfrm>
          <a:prstGeom prst="rect">
            <a:avLst/>
          </a:prstGeom>
          <a:noFill/>
          <a:ln>
            <a:noFill/>
          </a:ln>
        </p:spPr>
      </p:pic>
      <p:pic>
        <p:nvPicPr>
          <p:cNvPr id="474" name="Google Shape;474;p62"/>
          <p:cNvPicPr preferRelativeResize="0"/>
          <p:nvPr/>
        </p:nvPicPr>
        <p:blipFill rotWithShape="1">
          <a:blip r:embed="rId8">
            <a:alphaModFix/>
          </a:blip>
          <a:srcRect b="0" l="0" r="0" t="0"/>
          <a:stretch/>
        </p:blipFill>
        <p:spPr>
          <a:xfrm>
            <a:off x="2239344" y="5840626"/>
            <a:ext cx="371191" cy="371191"/>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75" name="Shape 475"/>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ding Slide Option B">
  <p:cSld name="Holding Slide Option B">
    <p:spTree>
      <p:nvGrpSpPr>
        <p:cNvPr id="40" name="Shape 40"/>
        <p:cNvGrpSpPr/>
        <p:nvPr/>
      </p:nvGrpSpPr>
      <p:grpSpPr>
        <a:xfrm>
          <a:off x="0" y="0"/>
          <a:ext cx="0" cy="0"/>
          <a:chOff x="0" y="0"/>
          <a:chExt cx="0" cy="0"/>
        </a:xfrm>
      </p:grpSpPr>
      <p:pic>
        <p:nvPicPr>
          <p:cNvPr descr="Logo&#10;&#10;Description automatically generated with medium confidence" id="41" name="Google Shape;41;p20"/>
          <p:cNvPicPr preferRelativeResize="0"/>
          <p:nvPr/>
        </p:nvPicPr>
        <p:blipFill rotWithShape="1">
          <a:blip r:embed="rId2">
            <a:alphaModFix/>
          </a:blip>
          <a:srcRect b="0" l="0" r="0" t="0"/>
          <a:stretch/>
        </p:blipFill>
        <p:spPr>
          <a:xfrm>
            <a:off x="4391212" y="1404940"/>
            <a:ext cx="3409576" cy="40481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p:cSld name="Acknowledgement">
    <p:spTree>
      <p:nvGrpSpPr>
        <p:cNvPr id="42" name="Shape 42"/>
        <p:cNvGrpSpPr/>
        <p:nvPr/>
      </p:nvGrpSpPr>
      <p:grpSpPr>
        <a:xfrm>
          <a:off x="0" y="0"/>
          <a:ext cx="0" cy="0"/>
          <a:chOff x="0" y="0"/>
          <a:chExt cx="0" cy="0"/>
        </a:xfrm>
      </p:grpSpPr>
      <p:sp>
        <p:nvSpPr>
          <p:cNvPr id="43" name="Google Shape;43;p2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44" name="Google Shape;44;p21"/>
          <p:cNvPicPr preferRelativeResize="0"/>
          <p:nvPr/>
        </p:nvPicPr>
        <p:blipFill rotWithShape="1">
          <a:blip r:embed="rId2">
            <a:alphaModFix/>
          </a:blip>
          <a:srcRect b="0" l="0" r="0" t="0"/>
          <a:stretch/>
        </p:blipFill>
        <p:spPr>
          <a:xfrm flipH="1" rot="-5400000">
            <a:off x="9215847" y="3881847"/>
            <a:ext cx="2644218" cy="3308088"/>
          </a:xfrm>
          <a:prstGeom prst="rect">
            <a:avLst/>
          </a:prstGeom>
          <a:noFill/>
          <a:ln>
            <a:noFill/>
          </a:ln>
        </p:spPr>
      </p:pic>
      <p:pic>
        <p:nvPicPr>
          <p:cNvPr descr="Icon&#10;&#10;Description automatically generated" id="45" name="Google Shape;45;p21"/>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46" name="Google Shape;46;p21"/>
          <p:cNvSpPr txBox="1"/>
          <p:nvPr/>
        </p:nvSpPr>
        <p:spPr>
          <a:xfrm>
            <a:off x="1163782" y="1943712"/>
            <a:ext cx="5927300" cy="3396507"/>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lt1"/>
              </a:buClr>
              <a:buSzPts val="1500"/>
              <a:buFont typeface="Consolas"/>
              <a:buNone/>
            </a:pPr>
            <a:r>
              <a:rPr lang="en-US" sz="1500" cap="none">
                <a:solidFill>
                  <a:schemeClr val="lt1"/>
                </a:solidFill>
                <a:latin typeface="Consolas"/>
                <a:ea typeface="Consolas"/>
                <a:cs typeface="Consolas"/>
                <a:sym typeface="Consolas"/>
              </a:rPr>
              <a:t>AT BURNET INSTITUTE, WE PROUDLY ACKNOWLEDGE THE BOON WURRUNG PEOPLE OF THE KULIN NATIONS AS THE TRADITIONAL CUSTODIANS OF THE LAND ON WHICH OUR OFFICE IS LOCATED AND RECOGNISE THEIR CONTINUING CONNECTION TO LAND, WATERS AND COMMUNITY. WE ACKNOWLEDGE ABORIGINAL AND TORRES STRAIT ISLANDER PEOPLES AS AUSTRALIA’S FIRST PEOPLES AND ACKNOWLEDGE THAT SOVEREIGNTY WAS NEVER CEDED. WE PAY OUR RESPECT TO ELDERS PAST AND PRESENT, AND EXTEND THAT RESPECT TO ALL FIRST NATIONS PEOPLE.</a:t>
            </a:r>
            <a:endParaRPr sz="1500" cap="none">
              <a:solidFill>
                <a:schemeClr val="lt1"/>
              </a:solidFill>
              <a:latin typeface="Consolas"/>
              <a:ea typeface="Consolas"/>
              <a:cs typeface="Consolas"/>
              <a:sym typeface="Consolas"/>
            </a:endParaRPr>
          </a:p>
          <a:p>
            <a:pPr indent="0" lvl="0" marL="0" marR="0" rtl="0" algn="l">
              <a:lnSpc>
                <a:spcPct val="120000"/>
              </a:lnSpc>
              <a:spcBef>
                <a:spcPts val="0"/>
              </a:spcBef>
              <a:spcAft>
                <a:spcPts val="0"/>
              </a:spcAft>
              <a:buNone/>
            </a:pPr>
            <a:r>
              <a:t/>
            </a:r>
            <a:endParaRPr sz="1500" cap="none">
              <a:solidFill>
                <a:schemeClr val="lt1"/>
              </a:solidFill>
              <a:latin typeface="Consolas"/>
              <a:ea typeface="Consolas"/>
              <a:cs typeface="Consolas"/>
              <a:sym typeface="Consola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knowledgement reduced">
  <p:cSld name="Acknowledgement reduced">
    <p:spTree>
      <p:nvGrpSpPr>
        <p:cNvPr id="47" name="Shape 47"/>
        <p:cNvGrpSpPr/>
        <p:nvPr/>
      </p:nvGrpSpPr>
      <p:grpSpPr>
        <a:xfrm>
          <a:off x="0" y="0"/>
          <a:ext cx="0" cy="0"/>
          <a:chOff x="0" y="0"/>
          <a:chExt cx="0" cy="0"/>
        </a:xfrm>
      </p:grpSpPr>
      <p:sp>
        <p:nvSpPr>
          <p:cNvPr id="48" name="Google Shape;48;p2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10;&#10;Description automatically generated" id="49" name="Google Shape;49;p22"/>
          <p:cNvPicPr preferRelativeResize="0"/>
          <p:nvPr/>
        </p:nvPicPr>
        <p:blipFill rotWithShape="1">
          <a:blip r:embed="rId2">
            <a:alphaModFix/>
          </a:blip>
          <a:srcRect b="0" l="0" r="0" t="0"/>
          <a:stretch/>
        </p:blipFill>
        <p:spPr>
          <a:xfrm flipH="1" rot="-5400000">
            <a:off x="9215847" y="3881847"/>
            <a:ext cx="2644218" cy="3308088"/>
          </a:xfrm>
          <a:prstGeom prst="rect">
            <a:avLst/>
          </a:prstGeom>
          <a:noFill/>
          <a:ln>
            <a:noFill/>
          </a:ln>
        </p:spPr>
      </p:pic>
      <p:pic>
        <p:nvPicPr>
          <p:cNvPr descr="Icon&#10;&#10;Description automatically generated" id="50" name="Google Shape;50;p22"/>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51" name="Google Shape;51;p22"/>
          <p:cNvSpPr txBox="1"/>
          <p:nvPr/>
        </p:nvSpPr>
        <p:spPr>
          <a:xfrm>
            <a:off x="1145309" y="2562040"/>
            <a:ext cx="5900950" cy="201151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chemeClr val="lt1"/>
              </a:buClr>
              <a:buSzPts val="1500"/>
              <a:buFont typeface="Consolas"/>
              <a:buNone/>
            </a:pPr>
            <a:r>
              <a:rPr lang="en-US" sz="1500" cap="none">
                <a:solidFill>
                  <a:schemeClr val="lt1"/>
                </a:solidFill>
                <a:latin typeface="Consolas"/>
                <a:ea typeface="Consolas"/>
                <a:cs typeface="Consolas"/>
                <a:sym typeface="Consolas"/>
              </a:rPr>
              <a:t>AT BURNET INSTITUTE, WE PROUDLY ACKNOWLEDGE THE BOON WURRUNG PEOPLE OF THE KULIN NATIONS AS THE TRADITIONAL CUSTODIANS OF THE LAND ON WHICH OUR OFFICE IS LOCATED. WE PAY OUR RESPECT TO ELDERS PAST AND PRESENT, AND EXTEND THAT RESPECT TO ALL FIRST NATIONS PEOPLE.</a:t>
            </a:r>
            <a:endParaRPr sz="1500" cap="none">
              <a:solidFill>
                <a:schemeClr val="lt1"/>
              </a:solidFill>
              <a:latin typeface="Consolas"/>
              <a:ea typeface="Consolas"/>
              <a:cs typeface="Consolas"/>
              <a:sym typeface="Consolas"/>
            </a:endParaRPr>
          </a:p>
          <a:p>
            <a:pPr indent="0" lvl="0" marL="0" marR="0" rtl="0" algn="l">
              <a:lnSpc>
                <a:spcPct val="120000"/>
              </a:lnSpc>
              <a:spcBef>
                <a:spcPts val="0"/>
              </a:spcBef>
              <a:spcAft>
                <a:spcPts val="0"/>
              </a:spcAft>
              <a:buNone/>
            </a:pPr>
            <a:r>
              <a:t/>
            </a:r>
            <a:endParaRPr sz="1500" cap="none">
              <a:solidFill>
                <a:schemeClr val="lt1"/>
              </a:solidFill>
              <a:latin typeface="Consolas"/>
              <a:ea typeface="Consolas"/>
              <a:cs typeface="Consolas"/>
              <a:sym typeface="Consolas"/>
            </a:endParaRPr>
          </a:p>
        </p:txBody>
      </p:sp>
    </p:spTree>
  </p:cSld>
  <p:clrMapOvr>
    <a:masterClrMapping/>
  </p:clrMapOvr>
  <p:extLst>
    <p:ext uri="{DCECCB84-F9BA-43D5-87BE-67443E8EF086}">
      <p15:sldGuideLst>
        <p15:guide id="1" orient="horz" pos="2160">
          <p15:clr>
            <a:srgbClr val="FBAE40"/>
          </p15:clr>
        </p15:guide>
        <p15:guide id="2"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A">
  <p:cSld name="Image + Quote Option A">
    <p:spTree>
      <p:nvGrpSpPr>
        <p:cNvPr id="52" name="Shape 52"/>
        <p:cNvGrpSpPr/>
        <p:nvPr/>
      </p:nvGrpSpPr>
      <p:grpSpPr>
        <a:xfrm>
          <a:off x="0" y="0"/>
          <a:ext cx="0" cy="0"/>
          <a:chOff x="0" y="0"/>
          <a:chExt cx="0" cy="0"/>
        </a:xfrm>
      </p:grpSpPr>
      <p:pic>
        <p:nvPicPr>
          <p:cNvPr descr="A person giving a presentation&#10;&#10;Description automatically generated with medium confidence" id="53" name="Google Shape;53;p2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Icon&#10;&#10;Description automatically generated" id="54" name="Google Shape;54;p23"/>
          <p:cNvPicPr preferRelativeResize="0"/>
          <p:nvPr/>
        </p:nvPicPr>
        <p:blipFill rotWithShape="1">
          <a:blip r:embed="rId3">
            <a:alphaModFix/>
          </a:blip>
          <a:srcRect b="0" l="0" r="0" t="0"/>
          <a:stretch/>
        </p:blipFill>
        <p:spPr>
          <a:xfrm>
            <a:off x="11389657" y="244263"/>
            <a:ext cx="470989" cy="418564"/>
          </a:xfrm>
          <a:prstGeom prst="rect">
            <a:avLst/>
          </a:prstGeom>
          <a:noFill/>
          <a:ln>
            <a:noFill/>
          </a:ln>
        </p:spPr>
      </p:pic>
      <p:sp>
        <p:nvSpPr>
          <p:cNvPr id="55" name="Google Shape;55;p23"/>
          <p:cNvSpPr/>
          <p:nvPr/>
        </p:nvSpPr>
        <p:spPr>
          <a:xfrm>
            <a:off x="893328" y="3112169"/>
            <a:ext cx="4450976" cy="3745831"/>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23"/>
          <p:cNvSpPr txBox="1"/>
          <p:nvPr>
            <p:ph idx="1" type="body"/>
          </p:nvPr>
        </p:nvSpPr>
        <p:spPr>
          <a:xfrm>
            <a:off x="1239072" y="3473726"/>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3"/>
          <p:cNvSpPr txBox="1"/>
          <p:nvPr>
            <p:ph idx="2" type="body"/>
          </p:nvPr>
        </p:nvSpPr>
        <p:spPr>
          <a:xfrm>
            <a:off x="1239071"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83">
          <p15:clr>
            <a:srgbClr val="FBAE40"/>
          </p15:clr>
        </p15:guide>
        <p15:guide id="2" pos="7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Quote Option B">
  <p:cSld name="Image + Quote Option B">
    <p:spTree>
      <p:nvGrpSpPr>
        <p:cNvPr id="58" name="Shape 58"/>
        <p:cNvGrpSpPr/>
        <p:nvPr/>
      </p:nvGrpSpPr>
      <p:grpSpPr>
        <a:xfrm>
          <a:off x="0" y="0"/>
          <a:ext cx="0" cy="0"/>
          <a:chOff x="0" y="0"/>
          <a:chExt cx="0" cy="0"/>
        </a:xfrm>
      </p:grpSpPr>
      <p:pic>
        <p:nvPicPr>
          <p:cNvPr descr="A picture containing person, indoor, shop&#10;&#10;Description automatically generated" id="59" name="Google Shape;59;p24"/>
          <p:cNvPicPr preferRelativeResize="0"/>
          <p:nvPr/>
        </p:nvPicPr>
        <p:blipFill rotWithShape="1">
          <a:blip r:embed="rId2">
            <a:alphaModFix/>
          </a:blip>
          <a:srcRect b="0" l="0" r="0" t="0"/>
          <a:stretch/>
        </p:blipFill>
        <p:spPr>
          <a:xfrm flipH="1">
            <a:off x="0" y="0"/>
            <a:ext cx="12192000" cy="6858000"/>
          </a:xfrm>
          <a:prstGeom prst="rect">
            <a:avLst/>
          </a:prstGeom>
          <a:noFill/>
          <a:ln>
            <a:noFill/>
          </a:ln>
        </p:spPr>
      </p:pic>
      <p:pic>
        <p:nvPicPr>
          <p:cNvPr descr="Logo, icon&#10;&#10;Description automatically generated" id="60" name="Google Shape;60;p24"/>
          <p:cNvPicPr preferRelativeResize="0"/>
          <p:nvPr/>
        </p:nvPicPr>
        <p:blipFill rotWithShape="1">
          <a:blip r:embed="rId3">
            <a:alphaModFix/>
          </a:blip>
          <a:srcRect b="0" l="0" r="0" t="0"/>
          <a:stretch/>
        </p:blipFill>
        <p:spPr>
          <a:xfrm>
            <a:off x="11389659" y="244262"/>
            <a:ext cx="470988" cy="418563"/>
          </a:xfrm>
          <a:prstGeom prst="rect">
            <a:avLst/>
          </a:prstGeom>
          <a:noFill/>
          <a:ln>
            <a:noFill/>
          </a:ln>
        </p:spPr>
      </p:pic>
      <p:sp>
        <p:nvSpPr>
          <p:cNvPr id="61" name="Google Shape;61;p24"/>
          <p:cNvSpPr/>
          <p:nvPr/>
        </p:nvSpPr>
        <p:spPr>
          <a:xfrm>
            <a:off x="6938683" y="3112169"/>
            <a:ext cx="4450976" cy="3745831"/>
          </a:xfrm>
          <a:prstGeom prst="round1Rect">
            <a:avLst>
              <a:gd fmla="val 1426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4"/>
          <p:cNvSpPr txBox="1"/>
          <p:nvPr>
            <p:ph idx="1" type="body"/>
          </p:nvPr>
        </p:nvSpPr>
        <p:spPr>
          <a:xfrm>
            <a:off x="7283450" y="3473726"/>
            <a:ext cx="3653588" cy="274370"/>
          </a:xfrm>
          <a:prstGeom prst="rect">
            <a:avLst/>
          </a:prstGeom>
          <a:noFill/>
          <a:ln>
            <a:noFill/>
          </a:ln>
        </p:spPr>
        <p:txBody>
          <a:bodyPr anchorCtr="0" anchor="t" bIns="0" lIns="0" spcFirstLastPara="1" rIns="0" wrap="square" tIns="0">
            <a:spAutoFit/>
          </a:bodyPr>
          <a:lstStyle>
            <a:lvl1pPr indent="-228600" lvl="0" marL="457200" algn="l">
              <a:lnSpc>
                <a:spcPct val="120000"/>
              </a:lnSpc>
              <a:spcBef>
                <a:spcPts val="600"/>
              </a:spcBef>
              <a:spcAft>
                <a:spcPts val="0"/>
              </a:spcAft>
              <a:buClr>
                <a:schemeClr val="dk1"/>
              </a:buClr>
              <a:buSzPts val="1600"/>
              <a:buFont typeface="Consolas"/>
              <a:buNone/>
              <a:defRPr b="0" sz="1600">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4"/>
          <p:cNvSpPr txBox="1"/>
          <p:nvPr>
            <p:ph idx="2" type="body"/>
          </p:nvPr>
        </p:nvSpPr>
        <p:spPr>
          <a:xfrm>
            <a:off x="7283449" y="6004876"/>
            <a:ext cx="3653587" cy="427938"/>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dk1"/>
              </a:buClr>
              <a:buSzPts val="1300"/>
              <a:buFont typeface="Consolas"/>
              <a:buNone/>
              <a:defRPr b="1" i="0" sz="1300" cap="none">
                <a:solidFill>
                  <a:schemeClr val="dk1"/>
                </a:solidFill>
                <a:latin typeface="Consolas"/>
                <a:ea typeface="Consolas"/>
                <a:cs typeface="Consolas"/>
                <a:sym typeface="Consolas"/>
              </a:defRPr>
            </a:lvl1pPr>
            <a:lvl2pPr indent="-228600" lvl="1" marL="9144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2pPr>
            <a:lvl3pPr indent="-228600" lvl="2" marL="13716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3pPr>
            <a:lvl4pPr indent="-228600" lvl="3" marL="18288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4pPr>
            <a:lvl5pPr indent="-228600" lvl="4" marL="2286000" algn="l">
              <a:lnSpc>
                <a:spcPct val="90000"/>
              </a:lnSpc>
              <a:spcBef>
                <a:spcPts val="600"/>
              </a:spcBef>
              <a:spcAft>
                <a:spcPts val="0"/>
              </a:spcAft>
              <a:buClr>
                <a:schemeClr val="dk1"/>
              </a:buClr>
              <a:buSzPts val="1500"/>
              <a:buFont typeface="Arial"/>
              <a:buNone/>
              <a:defRPr sz="15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83">
          <p15:clr>
            <a:srgbClr val="FBAE40"/>
          </p15:clr>
        </p15:guide>
        <p15:guide id="2" pos="4588">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200"/>
              <a:buFont typeface="Calibri"/>
              <a:buNone/>
              <a:defRPr b="0" i="0" sz="32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6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30200" lvl="1" marL="914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17500" lvl="3" marL="18288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879">
          <p15:clr>
            <a:srgbClr val="F26B43"/>
          </p15:clr>
        </p15:guide>
        <p15:guide id="2" orient="horz" pos="1117">
          <p15:clr>
            <a:srgbClr val="F26B43"/>
          </p15:clr>
        </p15:guide>
        <p15:guide id="3" pos="7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mailto:voice@burnet.edu.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
          <p:cNvSpPr txBox="1"/>
          <p:nvPr>
            <p:ph type="ctrTitle"/>
          </p:nvPr>
        </p:nvSpPr>
        <p:spPr>
          <a:xfrm>
            <a:off x="1244644" y="2217288"/>
            <a:ext cx="6412297" cy="1246495"/>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Acknowledgement of country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10"/>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Overview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1"/>
          <p:cNvSpPr txBox="1"/>
          <p:nvPr/>
        </p:nvSpPr>
        <p:spPr>
          <a:xfrm>
            <a:off x="390675" y="713775"/>
            <a:ext cx="9908100" cy="2806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sz="1600">
              <a:latin typeface="Calibri"/>
              <a:ea typeface="Calibri"/>
              <a:cs typeface="Calibri"/>
              <a:sym typeface="Calibri"/>
            </a:endParaRPr>
          </a:p>
          <a:p>
            <a:pPr indent="-330200" lvl="0" marL="457200" marR="0" rtl="0" algn="l">
              <a:lnSpc>
                <a:spcPct val="200000"/>
              </a:lnSpc>
              <a:spcBef>
                <a:spcPts val="1000"/>
              </a:spcBef>
              <a:spcAft>
                <a:spcPts val="0"/>
              </a:spcAft>
              <a:buClr>
                <a:srgbClr val="000000"/>
              </a:buClr>
              <a:buSzPts val="1600"/>
              <a:buFont typeface="Calibri"/>
              <a:buChar char="●"/>
            </a:pPr>
            <a:r>
              <a:rPr b="1" lang="en-US" sz="1600">
                <a:latin typeface="Calibri"/>
                <a:ea typeface="Calibri"/>
                <a:cs typeface="Calibri"/>
                <a:sym typeface="Calibri"/>
              </a:rPr>
              <a:t>Activity 1: </a:t>
            </a:r>
            <a:r>
              <a:rPr b="1" i="0" lang="en-US" sz="1600" u="none" strike="noStrike">
                <a:solidFill>
                  <a:srgbClr val="000000"/>
                </a:solidFill>
                <a:latin typeface="Calibri"/>
                <a:ea typeface="Calibri"/>
                <a:cs typeface="Calibri"/>
                <a:sym typeface="Calibri"/>
              </a:rPr>
              <a:t>Icebreaker</a:t>
            </a:r>
            <a:r>
              <a:rPr b="1" lang="en-US" sz="1600">
                <a:latin typeface="Calibri"/>
                <a:ea typeface="Calibri"/>
                <a:cs typeface="Calibri"/>
                <a:sym typeface="Calibri"/>
              </a:rPr>
              <a:t> </a:t>
            </a:r>
            <a:r>
              <a:rPr lang="en-US" sz="1600">
                <a:latin typeface="Calibri"/>
                <a:ea typeface="Calibri"/>
                <a:cs typeface="Calibri"/>
                <a:sym typeface="Calibri"/>
              </a:rPr>
              <a:t>(15-25 minutes)</a:t>
            </a:r>
            <a:endParaRPr sz="1600">
              <a:solidFill>
                <a:schemeClr val="dk1"/>
              </a:solidFill>
              <a:latin typeface="Calibri"/>
              <a:ea typeface="Calibri"/>
              <a:cs typeface="Calibri"/>
              <a:sym typeface="Calibri"/>
            </a:endParaRPr>
          </a:p>
          <a:p>
            <a:pPr indent="-330200" lvl="0" marL="457200" marR="0" rtl="0" algn="l">
              <a:lnSpc>
                <a:spcPct val="200000"/>
              </a:lnSpc>
              <a:spcBef>
                <a:spcPts val="0"/>
              </a:spcBef>
              <a:spcAft>
                <a:spcPts val="0"/>
              </a:spcAft>
              <a:buClr>
                <a:srgbClr val="000000"/>
              </a:buClr>
              <a:buSzPts val="1600"/>
              <a:buFont typeface="Calibri"/>
              <a:buChar char="●"/>
            </a:pPr>
            <a:r>
              <a:rPr b="1" lang="en-US" sz="1600">
                <a:latin typeface="Calibri"/>
                <a:ea typeface="Calibri"/>
                <a:cs typeface="Calibri"/>
                <a:sym typeface="Calibri"/>
              </a:rPr>
              <a:t>Activity 2: </a:t>
            </a:r>
            <a:r>
              <a:rPr b="1" i="0" lang="en-US" sz="1600" u="none" strike="noStrike">
                <a:solidFill>
                  <a:srgbClr val="000000"/>
                </a:solidFill>
                <a:latin typeface="Calibri"/>
                <a:ea typeface="Calibri"/>
                <a:cs typeface="Calibri"/>
                <a:sym typeface="Calibri"/>
              </a:rPr>
              <a:t>What does mental health mean to us?</a:t>
            </a:r>
            <a:r>
              <a:rPr b="1" lang="en-US" sz="1600">
                <a:latin typeface="Calibri"/>
                <a:ea typeface="Calibri"/>
                <a:cs typeface="Calibri"/>
                <a:sym typeface="Calibri"/>
              </a:rPr>
              <a:t> </a:t>
            </a:r>
            <a:r>
              <a:rPr lang="en-US" sz="1600">
                <a:latin typeface="Calibri"/>
                <a:ea typeface="Calibri"/>
                <a:cs typeface="Calibri"/>
                <a:sym typeface="Calibri"/>
              </a:rPr>
              <a:t>(45-60 minutes) </a:t>
            </a:r>
            <a:endParaRPr sz="1600">
              <a:latin typeface="Calibri"/>
              <a:ea typeface="Calibri"/>
              <a:cs typeface="Calibri"/>
              <a:sym typeface="Calibri"/>
            </a:endParaRPr>
          </a:p>
          <a:p>
            <a:pPr indent="-330200" lvl="0" marL="457200" marR="0" rtl="0" algn="l">
              <a:lnSpc>
                <a:spcPct val="200000"/>
              </a:lnSpc>
              <a:spcBef>
                <a:spcPts val="0"/>
              </a:spcBef>
              <a:spcAft>
                <a:spcPts val="0"/>
              </a:spcAft>
              <a:buClr>
                <a:srgbClr val="000000"/>
              </a:buClr>
              <a:buSzPts val="1600"/>
              <a:buFont typeface="Calibri"/>
              <a:buChar char="●"/>
            </a:pPr>
            <a:r>
              <a:rPr b="1" lang="en-US" sz="1600">
                <a:latin typeface="Calibri"/>
                <a:ea typeface="Calibri"/>
                <a:cs typeface="Calibri"/>
                <a:sym typeface="Calibri"/>
              </a:rPr>
              <a:t>Activity 3: </a:t>
            </a:r>
            <a:r>
              <a:rPr b="1" i="0" lang="en-US" sz="1600" u="none" strike="noStrike">
                <a:solidFill>
                  <a:srgbClr val="000000"/>
                </a:solidFill>
                <a:latin typeface="Calibri"/>
                <a:ea typeface="Calibri"/>
                <a:cs typeface="Calibri"/>
                <a:sym typeface="Calibri"/>
              </a:rPr>
              <a:t>Our town: a strong and supportive community</a:t>
            </a:r>
            <a:r>
              <a:rPr b="1" lang="en-US" sz="1600">
                <a:latin typeface="Calibri"/>
                <a:ea typeface="Calibri"/>
                <a:cs typeface="Calibri"/>
                <a:sym typeface="Calibri"/>
              </a:rPr>
              <a:t>  </a:t>
            </a:r>
            <a:r>
              <a:rPr lang="en-US" sz="1600">
                <a:latin typeface="Calibri"/>
                <a:ea typeface="Calibri"/>
                <a:cs typeface="Calibri"/>
                <a:sym typeface="Calibri"/>
              </a:rPr>
              <a:t>(75 minutes) </a:t>
            </a:r>
            <a:endParaRPr i="0" sz="1600" u="none" strike="noStrike">
              <a:solidFill>
                <a:srgbClr val="FF0000"/>
              </a:solidFill>
              <a:latin typeface="Calibri"/>
              <a:ea typeface="Calibri"/>
              <a:cs typeface="Calibri"/>
              <a:sym typeface="Calibri"/>
            </a:endParaRPr>
          </a:p>
          <a:p>
            <a:pPr indent="-330200" lvl="0" marL="457200" marR="0" rtl="0" algn="l">
              <a:lnSpc>
                <a:spcPct val="200000"/>
              </a:lnSpc>
              <a:spcBef>
                <a:spcPts val="0"/>
              </a:spcBef>
              <a:spcAft>
                <a:spcPts val="0"/>
              </a:spcAft>
              <a:buClr>
                <a:srgbClr val="000000"/>
              </a:buClr>
              <a:buSzPts val="1600"/>
              <a:buFont typeface="Calibri"/>
              <a:buChar char="●"/>
            </a:pPr>
            <a:r>
              <a:rPr b="1" lang="en-US" sz="1600">
                <a:latin typeface="Calibri"/>
                <a:ea typeface="Calibri"/>
                <a:cs typeface="Calibri"/>
                <a:sym typeface="Calibri"/>
              </a:rPr>
              <a:t>Activity 4: </a:t>
            </a:r>
            <a:r>
              <a:rPr b="1" i="0" lang="en-US" sz="1600" u="none" strike="noStrike">
                <a:solidFill>
                  <a:srgbClr val="000000"/>
                </a:solidFill>
                <a:latin typeface="Calibri"/>
                <a:ea typeface="Calibri"/>
                <a:cs typeface="Calibri"/>
                <a:sym typeface="Calibri"/>
              </a:rPr>
              <a:t>Expanding the city limits: sharing what we have created</a:t>
            </a:r>
            <a:r>
              <a:rPr b="1" lang="en-US" sz="1600">
                <a:latin typeface="Calibri"/>
                <a:ea typeface="Calibri"/>
                <a:cs typeface="Calibri"/>
                <a:sym typeface="Calibri"/>
              </a:rPr>
              <a:t> </a:t>
            </a:r>
            <a:r>
              <a:rPr lang="en-US" sz="1600">
                <a:latin typeface="Calibri"/>
                <a:ea typeface="Calibri"/>
                <a:cs typeface="Calibri"/>
                <a:sym typeface="Calibri"/>
              </a:rPr>
              <a:t>(40-45 minutes) </a:t>
            </a:r>
            <a:endParaRPr i="0" sz="1600" u="none" strike="noStrike">
              <a:solidFill>
                <a:srgbClr val="FF0000"/>
              </a:solidFill>
              <a:latin typeface="Calibri"/>
              <a:ea typeface="Calibri"/>
              <a:cs typeface="Calibri"/>
              <a:sym typeface="Calibri"/>
            </a:endParaRPr>
          </a:p>
          <a:p>
            <a:pPr indent="-330200" lvl="0" marL="457200" marR="0" rtl="0" algn="l">
              <a:lnSpc>
                <a:spcPct val="200000"/>
              </a:lnSpc>
              <a:spcBef>
                <a:spcPts val="0"/>
              </a:spcBef>
              <a:spcAft>
                <a:spcPts val="0"/>
              </a:spcAft>
              <a:buClr>
                <a:srgbClr val="000000"/>
              </a:buClr>
              <a:buSzPts val="1600"/>
              <a:buFont typeface="Calibri"/>
              <a:buChar char="●"/>
            </a:pPr>
            <a:r>
              <a:rPr b="1" lang="en-US" sz="1600">
                <a:latin typeface="Calibri"/>
                <a:ea typeface="Calibri"/>
                <a:cs typeface="Calibri"/>
                <a:sym typeface="Calibri"/>
              </a:rPr>
              <a:t>Activity 5: </a:t>
            </a:r>
            <a:r>
              <a:rPr b="1" i="0" lang="en-US" sz="1600" u="none" strike="noStrike">
                <a:solidFill>
                  <a:srgbClr val="000000"/>
                </a:solidFill>
                <a:latin typeface="Calibri"/>
                <a:ea typeface="Calibri"/>
                <a:cs typeface="Calibri"/>
                <a:sym typeface="Calibri"/>
              </a:rPr>
              <a:t>Evaluation</a:t>
            </a:r>
            <a:r>
              <a:rPr b="1" lang="en-US" sz="1600">
                <a:latin typeface="Calibri"/>
                <a:ea typeface="Calibri"/>
                <a:cs typeface="Calibri"/>
                <a:sym typeface="Calibri"/>
              </a:rPr>
              <a:t> </a:t>
            </a:r>
            <a:r>
              <a:rPr lang="en-US" sz="1600">
                <a:latin typeface="Calibri"/>
                <a:ea typeface="Calibri"/>
                <a:cs typeface="Calibri"/>
                <a:sym typeface="Calibri"/>
              </a:rPr>
              <a:t>(10 minutes) </a:t>
            </a:r>
            <a:endParaRPr i="0" sz="1600" u="none" strike="noStrike">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g241bbbd0fdc_0_31"/>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 Icebreaker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241bbbd0fdc_0_26"/>
          <p:cNvSpPr txBox="1"/>
          <p:nvPr/>
        </p:nvSpPr>
        <p:spPr>
          <a:xfrm>
            <a:off x="790725" y="1249200"/>
            <a:ext cx="9908100" cy="24165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1000"/>
              </a:spcBef>
              <a:spcAft>
                <a:spcPts val="0"/>
              </a:spcAft>
              <a:buNone/>
            </a:pPr>
            <a:r>
              <a:rPr lang="en-US" sz="4500">
                <a:latin typeface="Calibri"/>
                <a:ea typeface="Calibri"/>
                <a:cs typeface="Calibri"/>
                <a:sym typeface="Calibri"/>
              </a:rPr>
              <a:t>What words come to mind when people use the term ‘wellbeing’?</a:t>
            </a:r>
            <a:endParaRPr sz="45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g241bbbd0fdc_0_35"/>
          <p:cNvSpPr txBox="1"/>
          <p:nvPr/>
        </p:nvSpPr>
        <p:spPr>
          <a:xfrm>
            <a:off x="774750" y="1068400"/>
            <a:ext cx="10642500" cy="3109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1000"/>
              </a:spcBef>
              <a:spcAft>
                <a:spcPts val="0"/>
              </a:spcAft>
              <a:buClr>
                <a:schemeClr val="dk1"/>
              </a:buClr>
              <a:buSzPts val="1100"/>
              <a:buFont typeface="Arial"/>
              <a:buNone/>
            </a:pPr>
            <a:r>
              <a:rPr lang="en-US" sz="4500">
                <a:solidFill>
                  <a:schemeClr val="dk1"/>
                </a:solidFill>
                <a:highlight>
                  <a:schemeClr val="lt1"/>
                </a:highlight>
                <a:latin typeface="Calibri"/>
                <a:ea typeface="Calibri"/>
                <a:cs typeface="Calibri"/>
                <a:sym typeface="Calibri"/>
              </a:rPr>
              <a:t>What kinds of things can affect a positive sense of wellbeing, or throw it off balance?</a:t>
            </a:r>
            <a:endParaRPr sz="45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5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41bbbd0fdc_0_40"/>
          <p:cNvSpPr txBox="1"/>
          <p:nvPr/>
        </p:nvSpPr>
        <p:spPr>
          <a:xfrm>
            <a:off x="295425" y="1037625"/>
            <a:ext cx="11274300" cy="3109200"/>
          </a:xfrm>
          <a:prstGeom prst="rect">
            <a:avLst/>
          </a:prstGeom>
          <a:noFill/>
          <a:ln>
            <a:noFill/>
          </a:ln>
        </p:spPr>
        <p:txBody>
          <a:bodyPr anchorCtr="0" anchor="t" bIns="45700" lIns="91425" spcFirstLastPara="1" rIns="91425" wrap="square" tIns="45700">
            <a:spAutoFit/>
          </a:bodyPr>
          <a:lstStyle/>
          <a:p>
            <a:pPr indent="0" lvl="0" marL="0" rtl="0" algn="just">
              <a:lnSpc>
                <a:spcPct val="100000"/>
              </a:lnSpc>
              <a:spcBef>
                <a:spcPts val="0"/>
              </a:spcBef>
              <a:spcAft>
                <a:spcPts val="0"/>
              </a:spcAft>
              <a:buNone/>
            </a:pPr>
            <a:r>
              <a:rPr lang="en-US" sz="4500">
                <a:solidFill>
                  <a:schemeClr val="dk1"/>
                </a:solidFill>
                <a:highlight>
                  <a:schemeClr val="lt1"/>
                </a:highlight>
                <a:latin typeface="Calibri"/>
                <a:ea typeface="Calibri"/>
                <a:cs typeface="Calibri"/>
                <a:sym typeface="Calibri"/>
              </a:rPr>
              <a:t>Is wellbeing something that people need to learn how to ‘tune into’ only at certain times, or is it something we can help develop and nurture over a period of time?</a:t>
            </a:r>
            <a:endParaRPr sz="45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g241bbbd0fdc_0_45"/>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Introductions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241bbbd0fdc_0_49"/>
          <p:cNvSpPr txBox="1"/>
          <p:nvPr/>
        </p:nvSpPr>
        <p:spPr>
          <a:xfrm>
            <a:off x="554100" y="1171575"/>
            <a:ext cx="11274300" cy="2308800"/>
          </a:xfrm>
          <a:prstGeom prst="rect">
            <a:avLst/>
          </a:prstGeom>
          <a:noFill/>
          <a:ln>
            <a:noFill/>
          </a:ln>
        </p:spPr>
        <p:txBody>
          <a:bodyPr anchorCtr="0" anchor="t" bIns="45700" lIns="91425" spcFirstLastPara="1" rIns="91425" wrap="square" tIns="45700">
            <a:spAutoFit/>
          </a:bodyPr>
          <a:lstStyle/>
          <a:p>
            <a:pPr indent="0" lvl="0" marL="0" rtl="0" algn="l">
              <a:lnSpc>
                <a:spcPct val="200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200000"/>
              </a:lnSpc>
              <a:spcBef>
                <a:spcPts val="0"/>
              </a:spcBef>
              <a:spcAft>
                <a:spcPts val="0"/>
              </a:spcAft>
              <a:buNone/>
            </a:pPr>
            <a:r>
              <a:rPr lang="en-US" sz="1600">
                <a:solidFill>
                  <a:schemeClr val="dk1"/>
                </a:solidFill>
                <a:latin typeface="Calibri"/>
                <a:ea typeface="Calibri"/>
                <a:cs typeface="Calibri"/>
                <a:sym typeface="Calibri"/>
                <a:extLst>
                  <a:ext uri="http://customooxmlschemas.google.com/">
                    <go:slidesCustomData xmlns:go="http://customooxmlschemas.google.com/" textRoundtripDataId="0"/>
                  </a:ext>
                </a:extLst>
              </a:rPr>
              <a:t>Draw</a:t>
            </a:r>
            <a:r>
              <a:rPr lang="en-US" sz="1600">
                <a:solidFill>
                  <a:schemeClr val="dk1"/>
                </a:solidFill>
                <a:latin typeface="Calibri"/>
                <a:ea typeface="Calibri"/>
                <a:cs typeface="Calibri"/>
                <a:sym typeface="Calibri"/>
              </a:rPr>
              <a:t> or write </a:t>
            </a:r>
            <a:r>
              <a:rPr lang="en-US" sz="1600">
                <a:solidFill>
                  <a:schemeClr val="dk1"/>
                </a:solidFill>
                <a:latin typeface="Calibri"/>
                <a:ea typeface="Calibri"/>
                <a:cs typeface="Calibri"/>
                <a:sym typeface="Calibri"/>
                <a:extLst>
                  <a:ext uri="http://customooxmlschemas.google.com/">
                    <go:slidesCustomData xmlns:go="http://customooxmlschemas.google.com/" textRoundtripDataId="1"/>
                  </a:ext>
                </a:extLst>
              </a:rPr>
              <a:t>an item, place or activity that elicits a sense of wellbeing/self-care, then share with the group: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Your name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Why you are here today and what you hope to get out of the session</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Your activity </a:t>
            </a:r>
            <a:endParaRPr sz="1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241bbbd0fdc_0_54"/>
          <p:cNvSpPr txBox="1"/>
          <p:nvPr>
            <p:ph type="ctrTitle"/>
          </p:nvPr>
        </p:nvSpPr>
        <p:spPr>
          <a:xfrm>
            <a:off x="369600" y="2840525"/>
            <a:ext cx="114528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What does mental health mean to 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g241bbbd0fdc_0_58"/>
          <p:cNvSpPr txBox="1"/>
          <p:nvPr/>
        </p:nvSpPr>
        <p:spPr>
          <a:xfrm>
            <a:off x="135000" y="569350"/>
            <a:ext cx="11274300" cy="13341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45720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p:txBody>
      </p:sp>
      <p:sp>
        <p:nvSpPr>
          <p:cNvPr id="585" name="Google Shape;585;g241bbbd0fdc_0_58"/>
          <p:cNvSpPr txBox="1"/>
          <p:nvPr/>
        </p:nvSpPr>
        <p:spPr>
          <a:xfrm>
            <a:off x="1235075" y="1628775"/>
            <a:ext cx="7933200" cy="28938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000"/>
              </a:spcBef>
              <a:spcAft>
                <a:spcPts val="0"/>
              </a:spcAft>
              <a:buNone/>
            </a:pPr>
            <a:r>
              <a:rPr lang="en-US" sz="1600">
                <a:solidFill>
                  <a:schemeClr val="dk1"/>
                </a:solidFill>
                <a:latin typeface="Calibri"/>
                <a:ea typeface="Calibri"/>
                <a:cs typeface="Calibri"/>
                <a:sym typeface="Calibri"/>
              </a:rPr>
              <a:t>Let’s r</a:t>
            </a:r>
            <a:r>
              <a:rPr lang="en-US" sz="1600">
                <a:solidFill>
                  <a:schemeClr val="dk1"/>
                </a:solidFill>
                <a:latin typeface="Calibri"/>
                <a:ea typeface="Calibri"/>
                <a:cs typeface="Calibri"/>
                <a:sym typeface="Calibri"/>
              </a:rPr>
              <a:t>eflect on definitions of mental health from the worksheets.</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2"/>
                  </a:ext>
                </a:extLst>
              </a:rPr>
              <a:t>What do you like?</a:t>
            </a:r>
            <a:endParaRPr sz="1600">
              <a:solidFill>
                <a:schemeClr val="dk1"/>
              </a:solidFill>
              <a:latin typeface="Calibri"/>
              <a:ea typeface="Calibri"/>
              <a:cs typeface="Calibri"/>
              <a:sym typeface="Calibri"/>
              <a:extLst>
                <a:ext uri="http://customooxmlschemas.google.com/">
                  <go:slidesCustomData xmlns:go="http://customooxmlschemas.google.com/" textRoundtripDataId="3"/>
                </a:ext>
              </a:extLst>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4"/>
                  </a:ext>
                </a:extLst>
              </a:rPr>
              <a:t>What don’t you like?</a:t>
            </a:r>
            <a:endParaRPr sz="1600">
              <a:solidFill>
                <a:schemeClr val="dk1"/>
              </a:solidFill>
              <a:latin typeface="Calibri"/>
              <a:ea typeface="Calibri"/>
              <a:cs typeface="Calibri"/>
              <a:sym typeface="Calibri"/>
              <a:extLst>
                <a:ext uri="http://customooxmlschemas.google.com/">
                  <go:slidesCustomData xmlns:go="http://customooxmlschemas.google.com/" textRoundtripDataId="5"/>
                </a:ext>
              </a:extLst>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6"/>
                  </a:ext>
                </a:extLst>
              </a:rPr>
              <a:t>Are there any keywords in the definitions that you think are important to keep? </a:t>
            </a:r>
            <a:endParaRPr sz="1600">
              <a:solidFill>
                <a:schemeClr val="dk1"/>
              </a:solidFill>
              <a:latin typeface="Calibri"/>
              <a:ea typeface="Calibri"/>
              <a:cs typeface="Calibri"/>
              <a:sym typeface="Calibri"/>
              <a:extLst>
                <a:ext uri="http://customooxmlschemas.google.com/">
                  <go:slidesCustomData xmlns:go="http://customooxmlschemas.google.com/" textRoundtripDataId="7"/>
                </a:ext>
              </a:extLst>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8"/>
                  </a:ext>
                </a:extLst>
              </a:rPr>
              <a:t>Are there any keywords in the definition that you’re not sure about or should be removed? </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41bbbd0fdc_0_8"/>
          <p:cNvSpPr txBox="1"/>
          <p:nvPr>
            <p:ph type="ctrTitle"/>
          </p:nvPr>
        </p:nvSpPr>
        <p:spPr>
          <a:xfrm>
            <a:off x="1137927" y="1550120"/>
            <a:ext cx="8126100" cy="2701500"/>
          </a:xfrm>
          <a:prstGeom prst="rect">
            <a:avLst/>
          </a:prstGeom>
        </p:spPr>
        <p:txBody>
          <a:bodyPr anchorCtr="0" anchor="b" bIns="0" lIns="0" spcFirstLastPara="1" rIns="0" wrap="square" tIns="0">
            <a:spAutoFit/>
          </a:bodyPr>
          <a:lstStyle/>
          <a:p>
            <a:pPr indent="0" lvl="0" marL="0" rtl="0" algn="just">
              <a:lnSpc>
                <a:spcPct val="115000"/>
              </a:lnSpc>
              <a:spcBef>
                <a:spcPts val="1200"/>
              </a:spcBef>
              <a:spcAft>
                <a:spcPts val="0"/>
              </a:spcAft>
              <a:buClr>
                <a:schemeClr val="dk1"/>
              </a:buClr>
              <a:buSzPts val="1100"/>
              <a:buFont typeface="Arial"/>
              <a:buNone/>
            </a:pPr>
            <a:r>
              <a:rPr lang="en-US" sz="2000">
                <a:solidFill>
                  <a:srgbClr val="FFFFFF"/>
                </a:solidFill>
              </a:rPr>
              <a:t>We acknowledge the Traditional Owners on whose Country we are based. We pay our respect to their Elders past and present, and emerging leaders, and acknowledge their continuing connection to land, sea and community.</a:t>
            </a:r>
            <a:endParaRPr sz="2000">
              <a:solidFill>
                <a:srgbClr val="FFFFFF"/>
              </a:solidFill>
            </a:endParaRPr>
          </a:p>
          <a:p>
            <a:pPr indent="0" lvl="0" marL="0" rtl="0" algn="just">
              <a:lnSpc>
                <a:spcPct val="115000"/>
              </a:lnSpc>
              <a:spcBef>
                <a:spcPts val="1200"/>
              </a:spcBef>
              <a:spcAft>
                <a:spcPts val="0"/>
              </a:spcAft>
              <a:buClr>
                <a:schemeClr val="dk1"/>
              </a:buClr>
              <a:buSzPts val="1100"/>
              <a:buFont typeface="Arial"/>
              <a:buNone/>
            </a:pPr>
            <a:r>
              <a:rPr lang="en-US" sz="2000">
                <a:solidFill>
                  <a:srgbClr val="FFFFFF"/>
                </a:solidFill>
              </a:rPr>
              <a:t>Sovereignty was never ceded.</a:t>
            </a:r>
            <a:endParaRPr sz="2000">
              <a:solidFill>
                <a:srgbClr val="FFFFFF"/>
              </a:solidFill>
            </a:endParaRPr>
          </a:p>
          <a:p>
            <a:pPr indent="0" lvl="0" marL="0" rtl="0" algn="just">
              <a:lnSpc>
                <a:spcPct val="115000"/>
              </a:lnSpc>
              <a:spcBef>
                <a:spcPts val="1200"/>
              </a:spcBef>
              <a:spcAft>
                <a:spcPts val="0"/>
              </a:spcAft>
              <a:buClr>
                <a:schemeClr val="dk1"/>
              </a:buClr>
              <a:buSzPts val="1100"/>
              <a:buFont typeface="Arial"/>
              <a:buNone/>
            </a:pPr>
            <a:r>
              <a:rPr lang="en-US" sz="2000">
                <a:solidFill>
                  <a:srgbClr val="FFFFFF"/>
                </a:solidFill>
              </a:rPr>
              <a:t>This always was, and always will be Aboriginal land. </a:t>
            </a:r>
            <a:endParaRPr sz="2000">
              <a:solidFill>
                <a:srgbClr val="FFFFFF"/>
              </a:solidFil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41bbbd0fdc_0_67"/>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Building our own definition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241bbbd0fdc_0_71"/>
          <p:cNvSpPr txBox="1"/>
          <p:nvPr/>
        </p:nvSpPr>
        <p:spPr>
          <a:xfrm>
            <a:off x="506625" y="1628775"/>
            <a:ext cx="9893400" cy="24012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US" sz="1600">
                <a:solidFill>
                  <a:schemeClr val="dk1"/>
                </a:solidFill>
                <a:latin typeface="Calibri"/>
                <a:ea typeface="Calibri"/>
                <a:cs typeface="Calibri"/>
                <a:sym typeface="Calibri"/>
              </a:rPr>
              <a:t>In groups </a:t>
            </a:r>
            <a:r>
              <a:rPr lang="en-US" sz="1600">
                <a:solidFill>
                  <a:schemeClr val="dk1"/>
                </a:solidFill>
                <a:latin typeface="Calibri"/>
                <a:ea typeface="Calibri"/>
                <a:cs typeface="Calibri"/>
                <a:sym typeface="Calibri"/>
              </a:rPr>
              <a:t>( 2-3 participants)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Develop</a:t>
            </a:r>
            <a:r>
              <a:rPr lang="en-US" sz="1600">
                <a:solidFill>
                  <a:schemeClr val="dk1"/>
                </a:solidFill>
                <a:latin typeface="Calibri"/>
                <a:ea typeface="Calibri"/>
                <a:cs typeface="Calibri"/>
                <a:sym typeface="Calibri"/>
              </a:rPr>
              <a:t> a definition of mental health using worksheets provided</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highlight>
                  <a:schemeClr val="lt1"/>
                </a:highlight>
                <a:latin typeface="Calibri"/>
                <a:ea typeface="Calibri"/>
                <a:cs typeface="Calibri"/>
                <a:sym typeface="Calibri"/>
              </a:rPr>
              <a:t>Present it to the wider group</a:t>
            </a:r>
            <a:r>
              <a:rPr lang="en-US" sz="1600">
                <a:solidFill>
                  <a:schemeClr val="dk1"/>
                </a:solidFill>
                <a:highlight>
                  <a:schemeClr val="lt1"/>
                </a:highlight>
                <a:latin typeface="Calibri"/>
                <a:ea typeface="Calibri"/>
                <a:cs typeface="Calibri"/>
                <a:sym typeface="Calibri"/>
              </a:rPr>
              <a:t> </a:t>
            </a:r>
            <a:endParaRPr sz="1600">
              <a:solidFill>
                <a:schemeClr val="dk1"/>
              </a:solidFill>
              <a:highlight>
                <a:schemeClr val="lt1"/>
              </a:highlight>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highlight>
                  <a:schemeClr val="lt1"/>
                </a:highlight>
                <a:latin typeface="Calibri"/>
                <a:ea typeface="Calibri"/>
                <a:cs typeface="Calibri"/>
                <a:sym typeface="Calibri"/>
              </a:rPr>
              <a:t>What did you like most or like least </a:t>
            </a:r>
            <a:r>
              <a:rPr lang="en-US" sz="1600">
                <a:solidFill>
                  <a:schemeClr val="dk1"/>
                </a:solidFill>
                <a:highlight>
                  <a:srgbClr val="FFFFFF"/>
                </a:highlight>
                <a:latin typeface="Calibri"/>
                <a:ea typeface="Calibri"/>
                <a:cs typeface="Calibri"/>
                <a:sym typeface="Calibri"/>
              </a:rPr>
              <a:t>about other group’s interpretations of the activity? </a:t>
            </a:r>
            <a:endParaRPr sz="1600">
              <a:solidFill>
                <a:schemeClr val="dk1"/>
              </a:solidFill>
              <a:highlight>
                <a:srgbClr val="FFFFFF"/>
              </a:highlight>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highlight>
                  <a:srgbClr val="FFFFFF"/>
                </a:highlight>
                <a:latin typeface="Calibri"/>
                <a:ea typeface="Calibri"/>
                <a:cs typeface="Calibri"/>
                <a:sym typeface="Calibri"/>
              </a:rPr>
              <a:t>Is there anything you want to change about your own definition now you have heard others?</a:t>
            </a:r>
            <a:endParaRPr sz="1600">
              <a:solidFill>
                <a:schemeClr val="dk1"/>
              </a:solidFill>
              <a:highlight>
                <a:srgbClr val="FFFFFF"/>
              </a:highlight>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241bbbd0fdc_0_78"/>
          <p:cNvSpPr txBox="1"/>
          <p:nvPr>
            <p:ph type="ctrTitle"/>
          </p:nvPr>
        </p:nvSpPr>
        <p:spPr>
          <a:xfrm>
            <a:off x="503725" y="2813375"/>
            <a:ext cx="114528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Mental health needs and supports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241bbbd0fdc_0_82"/>
          <p:cNvSpPr txBox="1"/>
          <p:nvPr/>
        </p:nvSpPr>
        <p:spPr>
          <a:xfrm>
            <a:off x="135000" y="569350"/>
            <a:ext cx="11274300" cy="13341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45720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p:txBody>
      </p:sp>
      <p:sp>
        <p:nvSpPr>
          <p:cNvPr id="608" name="Google Shape;608;g241bbbd0fdc_0_82"/>
          <p:cNvSpPr txBox="1"/>
          <p:nvPr/>
        </p:nvSpPr>
        <p:spPr>
          <a:xfrm>
            <a:off x="1235075" y="1628775"/>
            <a:ext cx="7534200" cy="2037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1000"/>
              </a:spcBef>
              <a:spcAft>
                <a:spcPts val="0"/>
              </a:spcAft>
              <a:buNone/>
            </a:pPr>
            <a:r>
              <a:rPr lang="en-US" sz="1600">
                <a:solidFill>
                  <a:schemeClr val="dk1"/>
                </a:solidFill>
                <a:latin typeface="Calibri"/>
                <a:ea typeface="Calibri"/>
                <a:cs typeface="Calibri"/>
                <a:sym typeface="Calibri"/>
              </a:rPr>
              <a:t>Reflect </a:t>
            </a:r>
            <a:r>
              <a:rPr lang="en-US" sz="1600">
                <a:solidFill>
                  <a:schemeClr val="dk1"/>
                </a:solidFill>
                <a:latin typeface="Calibri"/>
                <a:ea typeface="Calibri"/>
                <a:cs typeface="Calibri"/>
                <a:sym typeface="Calibri"/>
              </a:rPr>
              <a:t>on the needs described in the worksheet</a:t>
            </a:r>
            <a:endParaRPr sz="1600">
              <a:solidFill>
                <a:schemeClr val="dk1"/>
              </a:solidFill>
              <a:latin typeface="Calibri"/>
              <a:ea typeface="Calibri"/>
              <a:cs typeface="Calibri"/>
              <a:sym typeface="Calibri"/>
            </a:endParaRPr>
          </a:p>
          <a:p>
            <a:pPr indent="-330200" lvl="0" marL="457200" rtl="0" algn="l">
              <a:lnSpc>
                <a:spcPct val="200000"/>
              </a:lnSpc>
              <a:spcBef>
                <a:spcPts val="100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 you feel that the mental health needs of young people and parents resonate?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Why? Why not? </a:t>
            </a:r>
            <a:endParaRPr sz="1600">
              <a:solidFill>
                <a:schemeClr val="dk1"/>
              </a:solidFill>
              <a:latin typeface="Calibri"/>
              <a:ea typeface="Calibri"/>
              <a:cs typeface="Calibri"/>
              <a:sym typeface="Calibri"/>
            </a:endParaRPr>
          </a:p>
          <a:p>
            <a:pPr indent="0" lvl="0" marL="0" rtl="0" algn="l">
              <a:lnSpc>
                <a:spcPct val="200000"/>
              </a:lnSpc>
              <a:spcBef>
                <a:spcPts val="0"/>
              </a:spcBef>
              <a:spcAft>
                <a:spcPts val="0"/>
              </a:spcAft>
              <a:buNone/>
            </a:pPr>
            <a:r>
              <a:t/>
            </a:r>
            <a:endParaRPr sz="1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241bbbd0fdc_0_89"/>
          <p:cNvSpPr txBox="1"/>
          <p:nvPr/>
        </p:nvSpPr>
        <p:spPr>
          <a:xfrm>
            <a:off x="295425" y="1037625"/>
            <a:ext cx="11274300" cy="1723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4500">
                <a:solidFill>
                  <a:schemeClr val="dk1"/>
                </a:solidFill>
                <a:latin typeface="Calibri"/>
                <a:ea typeface="Calibri"/>
                <a:cs typeface="Calibri"/>
                <a:sym typeface="Calibri"/>
              </a:rPr>
              <a:t>Where can people access supports for </a:t>
            </a:r>
            <a:r>
              <a:rPr lang="en-US" sz="4500">
                <a:solidFill>
                  <a:schemeClr val="dk1"/>
                </a:solidFill>
                <a:latin typeface="Calibri"/>
                <a:ea typeface="Calibri"/>
                <a:cs typeface="Calibri"/>
                <a:sym typeface="Calibri"/>
                <a:extLst>
                  <a:ext uri="http://customooxmlschemas.google.com/">
                    <go:slidesCustomData xmlns:go="http://customooxmlschemas.google.com/" textRoundtripDataId="9"/>
                  </a:ext>
                </a:extLst>
              </a:rPr>
              <a:t>mental</a:t>
            </a:r>
            <a:r>
              <a:rPr lang="en-US" sz="4500">
                <a:solidFill>
                  <a:schemeClr val="dk1"/>
                </a:solidFill>
                <a:latin typeface="Calibri"/>
                <a:ea typeface="Calibri"/>
                <a:cs typeface="Calibri"/>
                <a:sym typeface="Calibri"/>
              </a:rPr>
              <a:t> health in their community? </a:t>
            </a:r>
            <a:endParaRPr sz="45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241bbbd0fdc_0_94"/>
          <p:cNvSpPr txBox="1"/>
          <p:nvPr>
            <p:ph type="ctrTitle"/>
          </p:nvPr>
        </p:nvSpPr>
        <p:spPr>
          <a:xfrm>
            <a:off x="803600" y="2840525"/>
            <a:ext cx="118806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Our town: a strong and supportive community</a:t>
            </a: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241bbbd0fdc_0_98"/>
          <p:cNvSpPr txBox="1"/>
          <p:nvPr/>
        </p:nvSpPr>
        <p:spPr>
          <a:xfrm>
            <a:off x="449225" y="655475"/>
            <a:ext cx="10471200" cy="38790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US" sz="1600">
                <a:solidFill>
                  <a:schemeClr val="dk1"/>
                </a:solidFill>
                <a:latin typeface="Calibri"/>
                <a:ea typeface="Calibri"/>
                <a:cs typeface="Calibri"/>
                <a:sym typeface="Calibri"/>
                <a:extLst>
                  <a:ext uri="http://customooxmlschemas.google.com/">
                    <go:slidesCustomData xmlns:go="http://customooxmlschemas.google.com/" textRoundtripDataId="10"/>
                  </a:ext>
                </a:extLst>
              </a:rPr>
              <a:t>In groups ( 2-3 participants) c</a:t>
            </a:r>
            <a:r>
              <a:rPr lang="en-US" sz="1600">
                <a:solidFill>
                  <a:schemeClr val="dk1"/>
                </a:solidFill>
                <a:latin typeface="Calibri"/>
                <a:ea typeface="Calibri"/>
                <a:cs typeface="Calibri"/>
                <a:sym typeface="Calibri"/>
                <a:extLst>
                  <a:ext uri="http://customooxmlschemas.google.com/">
                    <go:slidesCustomData xmlns:go="http://customooxmlschemas.google.com/" textRoundtripDataId="11"/>
                  </a:ext>
                </a:extLst>
              </a:rPr>
              <a:t>reatively develop a community which is supportive of mental health using craft materials </a:t>
            </a:r>
            <a:endParaRPr sz="1600">
              <a:solidFill>
                <a:schemeClr val="dk1"/>
              </a:solidFill>
              <a:latin typeface="Calibri"/>
              <a:ea typeface="Calibri"/>
              <a:cs typeface="Calibri"/>
              <a:sym typeface="Calibri"/>
            </a:endParaRPr>
          </a:p>
          <a:p>
            <a:pPr indent="-330200" lvl="1" marL="9144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12"/>
                  </a:ext>
                </a:extLst>
              </a:rPr>
              <a:t>Use worksheet as guide to help support the development of your town </a:t>
            </a:r>
            <a:endParaRPr sz="1600">
              <a:solidFill>
                <a:schemeClr val="dk1"/>
              </a:solidFill>
              <a:latin typeface="Calibri"/>
              <a:ea typeface="Calibri"/>
              <a:cs typeface="Calibri"/>
              <a:sym typeface="Calibri"/>
            </a:endParaRPr>
          </a:p>
          <a:p>
            <a:pPr indent="-330200" lvl="1" marL="9144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Build and get creative in how your community could be stronger and more supportive of mental health </a:t>
            </a:r>
            <a:endParaRPr sz="1600">
              <a:solidFill>
                <a:schemeClr val="dk1"/>
              </a:solidFill>
              <a:latin typeface="Calibri"/>
              <a:ea typeface="Calibri"/>
              <a:cs typeface="Calibri"/>
              <a:sym typeface="Calibri"/>
            </a:endParaRPr>
          </a:p>
          <a:p>
            <a:pPr indent="-330200" lvl="1" marL="9144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Use a list of potential supports and services that already exist in the community    </a:t>
            </a:r>
            <a:endParaRPr sz="1600">
              <a:solidFill>
                <a:schemeClr val="dk1"/>
              </a:solidFill>
              <a:latin typeface="Calibri"/>
              <a:ea typeface="Calibri"/>
              <a:cs typeface="Calibri"/>
              <a:sym typeface="Calibri"/>
            </a:endParaRPr>
          </a:p>
          <a:p>
            <a:pPr indent="-330200" lvl="1" marL="9144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Select 1-2 key places from the activity on where you would like to access mental health supports in your community and include those too</a:t>
            </a:r>
            <a:endParaRPr sz="1600">
              <a:solidFill>
                <a:schemeClr val="dk1"/>
              </a:solidFill>
              <a:latin typeface="Calibri"/>
              <a:ea typeface="Calibri"/>
              <a:cs typeface="Calibri"/>
              <a:sym typeface="Calibri"/>
            </a:endParaRPr>
          </a:p>
          <a:p>
            <a:pPr indent="-330200" lvl="1" marL="9144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Share your town with the wider group</a:t>
            </a:r>
            <a:endParaRPr sz="1600">
              <a:solidFill>
                <a:schemeClr val="dk1"/>
              </a:solidFill>
              <a:highlight>
                <a:schemeClr val="lt1"/>
              </a:highlight>
              <a:latin typeface="Calibri"/>
              <a:ea typeface="Calibri"/>
              <a:cs typeface="Calibri"/>
              <a:sym typeface="Calibri"/>
            </a:endParaRPr>
          </a:p>
          <a:p>
            <a:pPr indent="0" lvl="0" marL="914400" rtl="0" algn="l">
              <a:lnSpc>
                <a:spcPct val="200000"/>
              </a:lnSpc>
              <a:spcBef>
                <a:spcPts val="0"/>
              </a:spcBef>
              <a:spcAft>
                <a:spcPts val="0"/>
              </a:spcAft>
              <a:buNone/>
            </a:pPr>
            <a:r>
              <a:t/>
            </a:r>
            <a:endParaRPr sz="16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g241bbbd0fdc_0_103"/>
          <p:cNvSpPr txBox="1"/>
          <p:nvPr>
            <p:ph type="ctrTitle"/>
          </p:nvPr>
        </p:nvSpPr>
        <p:spPr>
          <a:xfrm>
            <a:off x="1022775" y="2788750"/>
            <a:ext cx="109224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Expanding the city limits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241bbbd0fdc_0_121"/>
          <p:cNvSpPr txBox="1"/>
          <p:nvPr/>
        </p:nvSpPr>
        <p:spPr>
          <a:xfrm>
            <a:off x="303125" y="697350"/>
            <a:ext cx="9893400" cy="30219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US" sz="1600">
                <a:solidFill>
                  <a:schemeClr val="dk1"/>
                </a:solidFill>
                <a:latin typeface="Calibri"/>
                <a:ea typeface="Calibri"/>
                <a:cs typeface="Calibri"/>
                <a:sym typeface="Calibri"/>
              </a:rPr>
              <a:t>In your same groups reflect on your town and the others you heard about</a:t>
            </a:r>
            <a:endParaRPr sz="1600">
              <a:solidFill>
                <a:schemeClr val="dk1"/>
              </a:solidFill>
              <a:latin typeface="Calibri"/>
              <a:ea typeface="Calibri"/>
              <a:cs typeface="Calibri"/>
              <a:sym typeface="Calibri"/>
            </a:endParaRPr>
          </a:p>
          <a:p>
            <a:pPr indent="-330200" lvl="0" marL="457200" rtl="0" algn="l">
              <a:lnSpc>
                <a:spcPct val="200000"/>
              </a:lnSpc>
              <a:spcBef>
                <a:spcPts val="100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What were the similarities and differences between the towns?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What did you like most about other group’s towns? </a:t>
            </a:r>
            <a:endParaRPr sz="1600">
              <a:solidFill>
                <a:schemeClr val="dk1"/>
              </a:solidFill>
              <a:latin typeface="Calibri"/>
              <a:ea typeface="Calibri"/>
              <a:cs typeface="Calibri"/>
              <a:sym typeface="Calibri"/>
            </a:endParaRPr>
          </a:p>
          <a:p>
            <a:pPr indent="-330200" lvl="0" marL="457200" rtl="0" algn="l">
              <a:lnSpc>
                <a:spcPct val="2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Are there some ideas that could be combined from the different towns to make a bigger or better idea that is more likely to succeed?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highlight>
                <a:schemeClr val="lt1"/>
              </a:highlight>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241bbbd0fdc_0_130"/>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Wrap up and evaluation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3"/>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Facilitator 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241bbbd0fdc_0_134"/>
          <p:cNvSpPr txBox="1"/>
          <p:nvPr/>
        </p:nvSpPr>
        <p:spPr>
          <a:xfrm>
            <a:off x="813800" y="843825"/>
            <a:ext cx="7200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4500">
                <a:solidFill>
                  <a:schemeClr val="dk1"/>
                </a:solidFill>
                <a:latin typeface="Calibri"/>
                <a:ea typeface="Calibri"/>
                <a:cs typeface="Calibri"/>
                <a:sym typeface="Calibri"/>
              </a:rPr>
              <a:t>What are your key takeaways from the workshop?  </a:t>
            </a: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42ac2c367b_0_12"/>
          <p:cNvSpPr txBox="1"/>
          <p:nvPr/>
        </p:nvSpPr>
        <p:spPr>
          <a:xfrm>
            <a:off x="716675" y="641950"/>
            <a:ext cx="87705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500">
                <a:solidFill>
                  <a:srgbClr val="444746"/>
                </a:solidFill>
                <a:highlight>
                  <a:srgbClr val="FFFFFF"/>
                </a:highlight>
                <a:latin typeface="Calibri"/>
                <a:ea typeface="Calibri"/>
                <a:cs typeface="Calibri"/>
                <a:sym typeface="Calibri"/>
              </a:rPr>
              <a:t>What are the things that you would like to improve on in your community?  </a:t>
            </a:r>
            <a:endParaRPr sz="45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g242ac2c367b_0_6"/>
          <p:cNvSpPr txBox="1"/>
          <p:nvPr/>
        </p:nvSpPr>
        <p:spPr>
          <a:xfrm>
            <a:off x="135000" y="569350"/>
            <a:ext cx="11274300" cy="13341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a:p>
            <a:pPr indent="0" lvl="0" marL="457200" rtl="0" algn="l">
              <a:lnSpc>
                <a:spcPct val="150000"/>
              </a:lnSpc>
              <a:spcBef>
                <a:spcPts val="1000"/>
              </a:spcBef>
              <a:spcAft>
                <a:spcPts val="0"/>
              </a:spcAft>
              <a:buNone/>
            </a:pPr>
            <a:r>
              <a:t/>
            </a:r>
            <a:endParaRPr sz="1600">
              <a:solidFill>
                <a:schemeClr val="dk1"/>
              </a:solidFill>
              <a:latin typeface="Calibri"/>
              <a:ea typeface="Calibri"/>
              <a:cs typeface="Calibri"/>
              <a:sym typeface="Calibri"/>
            </a:endParaRPr>
          </a:p>
        </p:txBody>
      </p:sp>
      <p:sp>
        <p:nvSpPr>
          <p:cNvPr id="660" name="Google Shape;660;g242ac2c367b_0_6"/>
          <p:cNvSpPr txBox="1"/>
          <p:nvPr/>
        </p:nvSpPr>
        <p:spPr>
          <a:xfrm>
            <a:off x="1235075" y="1628775"/>
            <a:ext cx="7200900" cy="800400"/>
          </a:xfrm>
          <a:prstGeom prst="rect">
            <a:avLst/>
          </a:prstGeom>
          <a:noFill/>
          <a:ln>
            <a:noFill/>
          </a:ln>
        </p:spPr>
        <p:txBody>
          <a:bodyPr anchorCtr="0" anchor="t" bIns="91425" lIns="91425" spcFirstLastPara="1" rIns="91425" wrap="square" tIns="91425">
            <a:spAutoFit/>
          </a:bodyPr>
          <a:lstStyle/>
          <a:p>
            <a:pPr indent="-317500" lvl="0" marL="457200" rtl="0" algn="l">
              <a:lnSpc>
                <a:spcPct val="150000"/>
              </a:lnSpc>
              <a:spcBef>
                <a:spcPts val="1000"/>
              </a:spcBef>
              <a:spcAft>
                <a:spcPts val="0"/>
              </a:spcAft>
              <a:buSzPts val="14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13"/>
                  </a:ext>
                </a:extLst>
              </a:rPr>
              <a:t>Written surveys </a:t>
            </a:r>
            <a:endParaRPr sz="1600">
              <a:solidFill>
                <a:schemeClr val="dk1"/>
              </a:solidFill>
              <a:latin typeface="Calibri"/>
              <a:ea typeface="Calibri"/>
              <a:cs typeface="Calibri"/>
              <a:sym typeface="Calibri"/>
              <a:extLst>
                <a:ext uri="http://customooxmlschemas.google.com/">
                  <go:slidesCustomData xmlns:go="http://customooxmlschemas.google.com/" textRoundtripDataId="14"/>
                </a:ext>
              </a:extLst>
            </a:endParaRPr>
          </a:p>
          <a:p>
            <a:pPr indent="-317500" lvl="0" marL="457200" rtl="0" algn="l">
              <a:spcBef>
                <a:spcPts val="0"/>
              </a:spcBef>
              <a:spcAft>
                <a:spcPts val="0"/>
              </a:spcAft>
              <a:buSzPts val="1400"/>
              <a:buFont typeface="Calibri"/>
              <a:buChar char="●"/>
            </a:pPr>
            <a:r>
              <a:rPr lang="en-US" sz="1600">
                <a:solidFill>
                  <a:schemeClr val="dk1"/>
                </a:solidFill>
                <a:latin typeface="Calibri"/>
                <a:ea typeface="Calibri"/>
                <a:cs typeface="Calibri"/>
                <a:sym typeface="Calibri"/>
                <a:extLst>
                  <a:ext uri="http://customooxmlschemas.google.com/">
                    <go:slidesCustomData xmlns:go="http://customooxmlschemas.google.com/" textRoundtripDataId="15"/>
                  </a:ext>
                </a:extLst>
              </a:rPr>
              <a:t>Feedback on workshop and any improvements</a:t>
            </a:r>
            <a:endParaRPr sz="16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4"/>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Thank You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4622683aa0_0_6"/>
          <p:cNvSpPr txBox="1"/>
          <p:nvPr/>
        </p:nvSpPr>
        <p:spPr>
          <a:xfrm>
            <a:off x="135000" y="569350"/>
            <a:ext cx="11274300" cy="31194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000"/>
              </a:spcBef>
              <a:spcAft>
                <a:spcPts val="0"/>
              </a:spcAft>
              <a:buNone/>
            </a:pPr>
            <a:r>
              <a:t/>
            </a:r>
            <a:endParaRPr sz="4500">
              <a:solidFill>
                <a:srgbClr val="444746"/>
              </a:solidFill>
              <a:highlight>
                <a:srgbClr val="FFFFFF"/>
              </a:highlight>
              <a:latin typeface="Calibri"/>
              <a:ea typeface="Calibri"/>
              <a:cs typeface="Calibri"/>
              <a:sym typeface="Calibri"/>
            </a:endParaRPr>
          </a:p>
          <a:p>
            <a:pPr indent="0" lvl="0" marL="0" rtl="0" algn="l">
              <a:lnSpc>
                <a:spcPct val="150000"/>
              </a:lnSpc>
              <a:spcBef>
                <a:spcPts val="1000"/>
              </a:spcBef>
              <a:spcAft>
                <a:spcPts val="0"/>
              </a:spcAft>
              <a:buNone/>
            </a:pPr>
            <a:r>
              <a:t/>
            </a:r>
            <a:endParaRPr sz="4500">
              <a:solidFill>
                <a:srgbClr val="444746"/>
              </a:solidFill>
              <a:highlight>
                <a:srgbClr val="FFFFFF"/>
              </a:highlight>
              <a:latin typeface="Calibri"/>
              <a:ea typeface="Calibri"/>
              <a:cs typeface="Calibri"/>
              <a:sym typeface="Calibri"/>
            </a:endParaRPr>
          </a:p>
          <a:p>
            <a:pPr indent="0" lvl="0" marL="457200" rtl="0" algn="l">
              <a:lnSpc>
                <a:spcPct val="150000"/>
              </a:lnSpc>
              <a:spcBef>
                <a:spcPts val="1000"/>
              </a:spcBef>
              <a:spcAft>
                <a:spcPts val="0"/>
              </a:spcAft>
              <a:buNone/>
            </a:pPr>
            <a:r>
              <a:t/>
            </a:r>
            <a:endParaRPr sz="4500">
              <a:solidFill>
                <a:srgbClr val="444746"/>
              </a:solidFill>
              <a:highlight>
                <a:srgbClr val="FFFFFF"/>
              </a:highlight>
              <a:latin typeface="Calibri"/>
              <a:ea typeface="Calibri"/>
              <a:cs typeface="Calibri"/>
              <a:sym typeface="Calibri"/>
            </a:endParaRPr>
          </a:p>
        </p:txBody>
      </p:sp>
      <p:sp>
        <p:nvSpPr>
          <p:cNvPr id="672" name="Google Shape;672;g24622683aa0_0_6"/>
          <p:cNvSpPr txBox="1"/>
          <p:nvPr/>
        </p:nvSpPr>
        <p:spPr>
          <a:xfrm>
            <a:off x="1235075" y="1943700"/>
            <a:ext cx="7200900" cy="2970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SzPts val="2000"/>
              <a:buFont typeface="Calibri"/>
              <a:buChar char="●"/>
            </a:pPr>
            <a:r>
              <a:rPr i="1" lang="en-US" sz="2000">
                <a:solidFill>
                  <a:srgbClr val="444746"/>
                </a:solidFill>
                <a:highlight>
                  <a:srgbClr val="FFFFFF"/>
                </a:highlight>
                <a:latin typeface="Calibri"/>
                <a:ea typeface="Calibri"/>
                <a:cs typeface="Calibri"/>
                <a:sym typeface="Calibri"/>
              </a:rPr>
              <a:t>Feel free to use these, build on them to create something new, or come up with your own thing altogether! We would love to hear about how you have used and adapted them and any feedback you would like us to incorporate into the resources to improve them.</a:t>
            </a:r>
            <a:endParaRPr i="1" sz="2000">
              <a:solidFill>
                <a:srgbClr val="444746"/>
              </a:solidFill>
              <a:highlight>
                <a:srgbClr val="FFFFFF"/>
              </a:highlight>
              <a:latin typeface="Calibri"/>
              <a:ea typeface="Calibri"/>
              <a:cs typeface="Calibri"/>
              <a:sym typeface="Calibri"/>
            </a:endParaRPr>
          </a:p>
          <a:p>
            <a:pPr indent="0" lvl="0" marL="457200" rtl="0" algn="l">
              <a:lnSpc>
                <a:spcPct val="115000"/>
              </a:lnSpc>
              <a:spcBef>
                <a:spcPts val="0"/>
              </a:spcBef>
              <a:spcAft>
                <a:spcPts val="0"/>
              </a:spcAft>
              <a:buNone/>
            </a:pPr>
            <a:r>
              <a:t/>
            </a:r>
            <a:endParaRPr i="1" sz="2000">
              <a:solidFill>
                <a:srgbClr val="444746"/>
              </a:solidFill>
              <a:highlight>
                <a:srgbClr val="FFFFFF"/>
              </a:highlight>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i="1" lang="en-US" sz="2000">
                <a:solidFill>
                  <a:srgbClr val="444746"/>
                </a:solidFill>
                <a:highlight>
                  <a:srgbClr val="FFFFFF"/>
                </a:highlight>
                <a:latin typeface="Calibri"/>
                <a:ea typeface="Calibri"/>
                <a:cs typeface="Calibri"/>
                <a:sym typeface="Calibri"/>
              </a:rPr>
              <a:t> Email us at </a:t>
            </a:r>
            <a:r>
              <a:rPr i="1" lang="en-US" sz="2000">
                <a:solidFill>
                  <a:srgbClr val="444746"/>
                </a:solidFill>
                <a:highlight>
                  <a:srgbClr val="FFFFFF"/>
                </a:highlight>
                <a:uFill>
                  <a:noFill/>
                </a:uFill>
                <a:latin typeface="Calibri"/>
                <a:ea typeface="Calibri"/>
                <a:cs typeface="Calibri"/>
                <a:sym typeface="Calibri"/>
                <a:hlinkClick r:id="rId3">
                  <a:extLst>
                    <a:ext uri="{A12FA001-AC4F-418D-AE19-62706E023703}">
                      <ahyp:hlinkClr val="tx"/>
                    </a:ext>
                  </a:extLst>
                </a:hlinkClick>
              </a:rPr>
              <a:t>voice@burnet.edu.au</a:t>
            </a:r>
            <a:r>
              <a:rPr i="1" lang="en-US" sz="2000">
                <a:solidFill>
                  <a:srgbClr val="444746"/>
                </a:solidFill>
                <a:highlight>
                  <a:srgbClr val="FFFFFF"/>
                </a:highlight>
                <a:latin typeface="Calibri"/>
                <a:ea typeface="Calibri"/>
                <a:cs typeface="Calibri"/>
                <a:sym typeface="Calibri"/>
              </a:rPr>
              <a:t> </a:t>
            </a:r>
            <a:endParaRPr i="1" sz="2000">
              <a:solidFill>
                <a:srgbClr val="444746"/>
              </a:solidFill>
              <a:highlight>
                <a:srgbClr val="FFFFFF"/>
              </a:highlight>
              <a:latin typeface="Calibri"/>
              <a:ea typeface="Calibri"/>
              <a:cs typeface="Calibri"/>
              <a:sym typeface="Calibri"/>
            </a:endParaRPr>
          </a:p>
          <a:p>
            <a:pPr indent="0" lvl="0" marL="457200" rtl="0" algn="l">
              <a:spcBef>
                <a:spcPts val="0"/>
              </a:spcBef>
              <a:spcAft>
                <a:spcPts val="0"/>
              </a:spcAft>
              <a:buNone/>
            </a:pPr>
            <a:r>
              <a:t/>
            </a:r>
            <a:endParaRPr sz="2000">
              <a:solidFill>
                <a:srgbClr val="444746"/>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Housekeeping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2"/>
          <p:cNvSpPr txBox="1"/>
          <p:nvPr>
            <p:ph type="ctrTitle"/>
          </p:nvPr>
        </p:nvSpPr>
        <p:spPr>
          <a:xfrm>
            <a:off x="1244644" y="2840535"/>
            <a:ext cx="6412200" cy="623400"/>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Recording/Photography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Background of workshop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
          <p:cNvSpPr txBox="1"/>
          <p:nvPr>
            <p:ph idx="1" type="body"/>
          </p:nvPr>
        </p:nvSpPr>
        <p:spPr>
          <a:xfrm>
            <a:off x="1250925" y="868550"/>
            <a:ext cx="6639000" cy="3939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chemeClr val="dk2"/>
              </a:buClr>
              <a:buSzPts val="3200"/>
              <a:buNone/>
            </a:pPr>
            <a:r>
              <a:rPr lang="en-US"/>
              <a:t>Darebin Muslim Community Project</a:t>
            </a:r>
            <a:endParaRPr/>
          </a:p>
        </p:txBody>
      </p:sp>
      <p:sp>
        <p:nvSpPr>
          <p:cNvPr id="513" name="Google Shape;513;p6"/>
          <p:cNvSpPr txBox="1"/>
          <p:nvPr/>
        </p:nvSpPr>
        <p:spPr>
          <a:xfrm>
            <a:off x="704250" y="1380700"/>
            <a:ext cx="83544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1000"/>
              </a:spcBef>
              <a:spcAft>
                <a:spcPts val="0"/>
              </a:spcAft>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mo"/>
              <a:ea typeface="Arimo"/>
              <a:cs typeface="Arimo"/>
              <a:sym typeface="Arimo"/>
            </a:endParaRPr>
          </a:p>
        </p:txBody>
      </p:sp>
      <p:pic>
        <p:nvPicPr>
          <p:cNvPr id="514" name="Google Shape;514;p6"/>
          <p:cNvPicPr preferRelativeResize="0"/>
          <p:nvPr/>
        </p:nvPicPr>
        <p:blipFill rotWithShape="1">
          <a:blip r:embed="rId3">
            <a:alphaModFix/>
          </a:blip>
          <a:srcRect b="0" l="0" r="0" t="0"/>
          <a:stretch/>
        </p:blipFill>
        <p:spPr>
          <a:xfrm>
            <a:off x="7567998" y="3180619"/>
            <a:ext cx="2955049" cy="2216283"/>
          </a:xfrm>
          <a:prstGeom prst="rect">
            <a:avLst/>
          </a:prstGeom>
          <a:noFill/>
          <a:ln>
            <a:noFill/>
          </a:ln>
        </p:spPr>
      </p:pic>
      <p:pic>
        <p:nvPicPr>
          <p:cNvPr id="515" name="Google Shape;515;p6"/>
          <p:cNvPicPr preferRelativeResize="0"/>
          <p:nvPr/>
        </p:nvPicPr>
        <p:blipFill rotWithShape="1">
          <a:blip r:embed="rId4">
            <a:alphaModFix/>
          </a:blip>
          <a:srcRect b="0" l="0" r="0" t="0"/>
          <a:stretch/>
        </p:blipFill>
        <p:spPr>
          <a:xfrm>
            <a:off x="9672831" y="3755902"/>
            <a:ext cx="2136933" cy="2849244"/>
          </a:xfrm>
          <a:prstGeom prst="rect">
            <a:avLst/>
          </a:prstGeom>
          <a:noFill/>
          <a:ln>
            <a:noFill/>
          </a:ln>
        </p:spPr>
      </p:pic>
      <p:sp>
        <p:nvSpPr>
          <p:cNvPr id="516" name="Google Shape;516;p6"/>
          <p:cNvSpPr txBox="1"/>
          <p:nvPr>
            <p:ph idx="4" type="body"/>
          </p:nvPr>
        </p:nvSpPr>
        <p:spPr>
          <a:xfrm>
            <a:off x="1250925" y="1543275"/>
            <a:ext cx="5961000" cy="4443600"/>
          </a:xfrm>
          <a:prstGeom prst="rect">
            <a:avLst/>
          </a:prstGeom>
        </p:spPr>
        <p:txBody>
          <a:bodyPr anchorCtr="0" anchor="t" bIns="0" lIns="0" spcFirstLastPara="1" rIns="0" wrap="square" tIns="0">
            <a:noAutofit/>
          </a:bodyPr>
          <a:lstStyle/>
          <a:p>
            <a:pPr indent="-330200" lvl="0" marL="457200" rtl="0" algn="l">
              <a:lnSpc>
                <a:spcPct val="150000"/>
              </a:lnSpc>
              <a:spcBef>
                <a:spcPts val="0"/>
              </a:spcBef>
              <a:spcAft>
                <a:spcPts val="0"/>
              </a:spcAft>
              <a:buSzPts val="1600"/>
              <a:buFont typeface="Calibri"/>
              <a:buChar char="●"/>
            </a:pPr>
            <a:r>
              <a:rPr lang="en-US"/>
              <a:t>In 2023, the Burnet Institute and its project partners Your Community Health, the Islamic Museum of Australia and the Australian Multicultural Foundation collaborated on developing an intervention for the Muslim  community based in Darebin</a:t>
            </a:r>
            <a:endParaRPr sz="1400">
              <a:latin typeface="Arial"/>
              <a:ea typeface="Arial"/>
              <a:cs typeface="Arial"/>
              <a:sym typeface="Arial"/>
            </a:endParaRPr>
          </a:p>
          <a:p>
            <a:pPr indent="-330200" lvl="0" marL="457200" rtl="0" algn="l">
              <a:lnSpc>
                <a:spcPct val="150000"/>
              </a:lnSpc>
              <a:spcBef>
                <a:spcPts val="0"/>
              </a:spcBef>
              <a:spcAft>
                <a:spcPts val="0"/>
              </a:spcAft>
              <a:buSzPts val="1600"/>
              <a:buFont typeface="Calibri"/>
              <a:buChar char="●"/>
            </a:pPr>
            <a:r>
              <a:rPr lang="en-US"/>
              <a:t>The project aim was to better understand the Darebin Muslim community pandemic experiences and current and emerging needs</a:t>
            </a:r>
            <a:endParaRPr sz="1400">
              <a:latin typeface="Arial"/>
              <a:ea typeface="Arial"/>
              <a:cs typeface="Arial"/>
              <a:sym typeface="Arial"/>
            </a:endParaRPr>
          </a:p>
          <a:p>
            <a:pPr indent="-330200" lvl="0" marL="457200" rtl="0" algn="l">
              <a:lnSpc>
                <a:spcPct val="150000"/>
              </a:lnSpc>
              <a:spcBef>
                <a:spcPts val="0"/>
              </a:spcBef>
              <a:spcAft>
                <a:spcPts val="0"/>
              </a:spcAft>
              <a:buSzPts val="1600"/>
              <a:buFont typeface="Calibri"/>
              <a:buChar char="●"/>
            </a:pPr>
            <a:r>
              <a:rPr lang="en-US"/>
              <a:t>Research had revealed that the community were disengaged with pandemic related communications; a survey revealed the need for accessible mental health services and supports that address social isolation and disconnection from services and community </a:t>
            </a:r>
            <a:endParaRPr sz="1400">
              <a:latin typeface="Arial"/>
              <a:ea typeface="Arial"/>
              <a:cs typeface="Arial"/>
              <a:sym typeface="Arial"/>
            </a:endParaRPr>
          </a:p>
          <a:p>
            <a:pPr indent="-317500" lvl="0" marL="457200" rtl="0" algn="l">
              <a:lnSpc>
                <a:spcPct val="150000"/>
              </a:lnSpc>
              <a:spcBef>
                <a:spcPts val="0"/>
              </a:spcBef>
              <a:spcAft>
                <a:spcPts val="0"/>
              </a:spcAft>
              <a:buSzPts val="1400"/>
              <a:buChar char="●"/>
            </a:pPr>
            <a:r>
              <a:rPr lang="en-US"/>
              <a:t>Burnet and partners used this information to co design this workshop with members of the community </a:t>
            </a:r>
            <a:endParaRPr>
              <a:solidFill>
                <a:srgbClr val="000000"/>
              </a:solidFill>
            </a:endParaRPr>
          </a:p>
        </p:txBody>
      </p:sp>
      <p:pic>
        <p:nvPicPr>
          <p:cNvPr id="517" name="Google Shape;517;p6"/>
          <p:cNvPicPr preferRelativeResize="0"/>
          <p:nvPr/>
        </p:nvPicPr>
        <p:blipFill rotWithShape="1">
          <a:blip r:embed="rId5">
            <a:alphaModFix/>
          </a:blip>
          <a:srcRect b="0" l="0" r="0" t="0"/>
          <a:stretch/>
        </p:blipFill>
        <p:spPr>
          <a:xfrm>
            <a:off x="8563408" y="1378737"/>
            <a:ext cx="2955041" cy="15495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8"/>
          <p:cNvSpPr txBox="1"/>
          <p:nvPr>
            <p:ph type="ctrTitle"/>
          </p:nvPr>
        </p:nvSpPr>
        <p:spPr>
          <a:xfrm>
            <a:off x="1244644" y="2840535"/>
            <a:ext cx="6412297" cy="623248"/>
          </a:xfrm>
          <a:prstGeom prst="rect">
            <a:avLst/>
          </a:prstGeom>
          <a:noFill/>
          <a:ln>
            <a:noFill/>
          </a:ln>
        </p:spPr>
        <p:txBody>
          <a:bodyPr anchorCtr="0" anchor="b" bIns="0" lIns="0" spcFirstLastPara="1" rIns="0" wrap="square" tIns="0">
            <a:spAutoFit/>
          </a:bodyPr>
          <a:lstStyle/>
          <a:p>
            <a:pPr indent="0" lvl="0" marL="0" rtl="0" algn="l">
              <a:lnSpc>
                <a:spcPct val="90000"/>
              </a:lnSpc>
              <a:spcBef>
                <a:spcPts val="0"/>
              </a:spcBef>
              <a:spcAft>
                <a:spcPts val="0"/>
              </a:spcAft>
              <a:buClr>
                <a:schemeClr val="lt1"/>
              </a:buClr>
              <a:buSzPts val="4500"/>
              <a:buFont typeface="Calibri"/>
              <a:buNone/>
            </a:pPr>
            <a:r>
              <a:rPr lang="en-US"/>
              <a:t>Workshop aims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9"/>
          <p:cNvSpPr txBox="1"/>
          <p:nvPr/>
        </p:nvSpPr>
        <p:spPr>
          <a:xfrm>
            <a:off x="979713" y="1312898"/>
            <a:ext cx="9045900" cy="3832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rgbClr val="000000"/>
                </a:solidFill>
                <a:latin typeface="Calibri"/>
                <a:ea typeface="Calibri"/>
                <a:cs typeface="Calibri"/>
                <a:sym typeface="Calibri"/>
              </a:rPr>
              <a:t>Today’s workshop aims to answer the question </a:t>
            </a:r>
            <a:r>
              <a:rPr b="1" i="0" lang="en-US" sz="1600" u="none" cap="none" strike="noStrike">
                <a:solidFill>
                  <a:srgbClr val="000000"/>
                </a:solidFill>
                <a:latin typeface="Calibri"/>
                <a:ea typeface="Calibri"/>
                <a:cs typeface="Calibri"/>
                <a:sym typeface="Calibri"/>
              </a:rPr>
              <a:t>‘How can we equip a community with better tools for good mental health?’</a:t>
            </a:r>
            <a:endParaRPr sz="1600"/>
          </a:p>
          <a:p>
            <a:pPr indent="0" lvl="0" marL="0" marR="0" rtl="0" algn="l">
              <a:lnSpc>
                <a:spcPct val="150000"/>
              </a:lnSpc>
              <a:spcBef>
                <a:spcPts val="600"/>
              </a:spcBef>
              <a:spcAft>
                <a:spcPts val="0"/>
              </a:spcAft>
              <a:buNone/>
            </a:pPr>
            <a:r>
              <a:t/>
            </a:r>
            <a:endParaRPr b="0" i="0" sz="1600" u="none" cap="none" strike="noStrike">
              <a:solidFill>
                <a:schemeClr val="dk1"/>
              </a:solidFill>
              <a:latin typeface="Calibri"/>
              <a:ea typeface="Calibri"/>
              <a:cs typeface="Calibri"/>
              <a:sym typeface="Calibri"/>
            </a:endParaRPr>
          </a:p>
          <a:p>
            <a:pPr indent="0" lvl="0" marL="0" marR="0" rtl="0" algn="l">
              <a:lnSpc>
                <a:spcPct val="150000"/>
              </a:lnSpc>
              <a:spcBef>
                <a:spcPts val="600"/>
              </a:spcBef>
              <a:spcAft>
                <a:spcPts val="0"/>
              </a:spcAft>
              <a:buNone/>
            </a:pPr>
            <a:r>
              <a:rPr b="0" i="0" lang="en-US" sz="1600" u="none" cap="none" strike="noStrike">
                <a:solidFill>
                  <a:srgbClr val="000000"/>
                </a:solidFill>
                <a:latin typeface="Calibri"/>
                <a:ea typeface="Calibri"/>
                <a:cs typeface="Calibri"/>
                <a:sym typeface="Calibri"/>
              </a:rPr>
              <a:t>The aims of th</a:t>
            </a:r>
            <a:r>
              <a:rPr lang="en-US" sz="1600">
                <a:latin typeface="Calibri"/>
                <a:ea typeface="Calibri"/>
                <a:cs typeface="Calibri"/>
                <a:sym typeface="Calibri"/>
              </a:rPr>
              <a:t>e </a:t>
            </a:r>
            <a:r>
              <a:rPr b="0" i="0" lang="en-US" sz="1600" u="none" cap="none" strike="noStrike">
                <a:solidFill>
                  <a:srgbClr val="000000"/>
                </a:solidFill>
                <a:latin typeface="Calibri"/>
                <a:ea typeface="Calibri"/>
                <a:cs typeface="Calibri"/>
                <a:sym typeface="Calibri"/>
              </a:rPr>
              <a:t>activities are as follows: </a:t>
            </a:r>
            <a:endParaRPr b="0" i="0" sz="1600" u="none" cap="none" strike="noStrike">
              <a:solidFill>
                <a:schemeClr val="dk1"/>
              </a:solidFill>
              <a:latin typeface="Calibri"/>
              <a:ea typeface="Calibri"/>
              <a:cs typeface="Calibri"/>
              <a:sym typeface="Calibri"/>
            </a:endParaRPr>
          </a:p>
          <a:p>
            <a:pPr indent="-330200" lvl="0" marL="457200" marR="0" rtl="0" algn="l">
              <a:lnSpc>
                <a:spcPct val="150000"/>
              </a:lnSpc>
              <a:spcBef>
                <a:spcPts val="60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Developing mental health literacy and cultural understanding of mental health in the community</a:t>
            </a:r>
            <a:endParaRPr sz="1600"/>
          </a:p>
          <a:p>
            <a:pPr indent="-330200" lvl="0" marL="457200" marR="0" rtl="0" algn="l">
              <a:lnSpc>
                <a:spcPct val="15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Creatively developing a vision of a community which is supportive of mental health and wellbeing </a:t>
            </a:r>
            <a:endParaRPr sz="1600"/>
          </a:p>
          <a:p>
            <a:pPr indent="-330200" lvl="0" marL="457200" marR="0" rtl="0" algn="l">
              <a:lnSpc>
                <a:spcPct val="15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Creating messages and materials that can be shared with a wider audience in order to improve community mental health and wellbeing</a:t>
            </a:r>
            <a:endParaRPr sz="1600"/>
          </a:p>
          <a:p>
            <a:pPr indent="0" lvl="0" marL="0" marR="0" rtl="0" algn="l">
              <a:spcBef>
                <a:spcPts val="0"/>
              </a:spcBef>
              <a:spcAft>
                <a:spcPts val="0"/>
              </a:spcAft>
              <a:buNone/>
            </a:pPr>
            <a:br>
              <a:rPr b="0" i="0" lang="en-US" sz="1800" u="none" cap="none" strike="noStrike">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urnet2023">
      <a:dk1>
        <a:srgbClr val="000000"/>
      </a:dk1>
      <a:lt1>
        <a:srgbClr val="FFFFFF"/>
      </a:lt1>
      <a:dk2>
        <a:srgbClr val="ED6E3B"/>
      </a:dk2>
      <a:lt2>
        <a:srgbClr val="EBEBEB"/>
      </a:lt2>
      <a:accent1>
        <a:srgbClr val="BD572F"/>
      </a:accent1>
      <a:accent2>
        <a:srgbClr val="F99D46"/>
      </a:accent2>
      <a:accent3>
        <a:srgbClr val="613A70"/>
      </a:accent3>
      <a:accent4>
        <a:srgbClr val="3E6191"/>
      </a:accent4>
      <a:accent5>
        <a:srgbClr val="708A48"/>
      </a:accent5>
      <a:accent6>
        <a:srgbClr val="959598"/>
      </a:accent6>
      <a:hlink>
        <a:srgbClr val="575959"/>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2023-04-13T02:26:58Z</dcterms:created>
  <dc:creator>Dominique Hanlon</dc:creator>
</cp:coreProperties>
</file>